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56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799" cy="12858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‹#›</a:t>
            </a:fld>
            <a:endParaRPr sz="1200">
              <a:latin typeface="Calibri Light"/>
              <a:cs typeface="Calibri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‹#›</a:t>
            </a:fld>
            <a:endParaRPr sz="1200">
              <a:latin typeface="Calibri Light"/>
              <a:cs typeface="Calibri Ligh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95616" y="4363211"/>
            <a:ext cx="806196" cy="3246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76706" y="1184909"/>
            <a:ext cx="3387717" cy="351055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‹#›</a:t>
            </a:fld>
            <a:endParaRPr sz="1200">
              <a:latin typeface="Calibri Light"/>
              <a:cs typeface="Calibri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95616" y="4363211"/>
            <a:ext cx="806196" cy="3246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solidFill>
            <a:srgbClr val="FF8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‹#›</a:t>
            </a:fld>
            <a:endParaRPr sz="1200">
              <a:latin typeface="Calibri Light"/>
              <a:cs typeface="Calibri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23088" y="771144"/>
            <a:ext cx="1242060" cy="501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0292" y="4828030"/>
            <a:ext cx="448056" cy="2484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‹#›</a:t>
            </a:fld>
            <a:endParaRPr sz="1200">
              <a:latin typeface="Calibri Light"/>
              <a:cs typeface="Calibr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95616" y="4363211"/>
            <a:ext cx="806196" cy="32461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5649" y="352933"/>
            <a:ext cx="7232700" cy="44140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7613" y="1201292"/>
            <a:ext cx="7808772" cy="31737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79" cy="2571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5218" y="4427829"/>
            <a:ext cx="128066" cy="2032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‹#›</a:t>
            </a:fld>
            <a:endParaRPr sz="1200">
              <a:latin typeface="Calibri Light"/>
              <a:cs typeface="Calibri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4341469"/>
            <a:ext cx="9144000" cy="8026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87045"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3651503"/>
            <a:ext cx="8500872" cy="1491994"/>
          </a:xfrm>
          <a:custGeom>
            <a:avLst/>
            <a:gdLst/>
            <a:ahLst/>
            <a:cxnLst/>
            <a:rect l="l" t="t" r="r" b="b"/>
            <a:pathLst>
              <a:path w="8500872" h="1491994">
                <a:moveTo>
                  <a:pt x="8500872" y="1491994"/>
                </a:moveTo>
                <a:lnTo>
                  <a:pt x="0" y="1491994"/>
                </a:lnTo>
                <a:lnTo>
                  <a:pt x="0" y="0"/>
                </a:lnTo>
                <a:lnTo>
                  <a:pt x="8500872" y="0"/>
                </a:lnTo>
                <a:lnTo>
                  <a:pt x="8500872" y="1491994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3651503"/>
            <a:ext cx="8500872" cy="1491994"/>
          </a:xfrm>
          <a:custGeom>
            <a:avLst/>
            <a:gdLst/>
            <a:ahLst/>
            <a:cxnLst/>
            <a:rect l="l" t="t" r="r" b="b"/>
            <a:pathLst>
              <a:path w="8500872" h="1491994">
                <a:moveTo>
                  <a:pt x="0" y="0"/>
                </a:moveTo>
                <a:lnTo>
                  <a:pt x="8500872" y="0"/>
                </a:lnTo>
                <a:lnTo>
                  <a:pt x="8500872" y="1491994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35407" y="3695191"/>
            <a:ext cx="5184775" cy="8978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4000" spc="-65" dirty="0" smtClean="0">
                <a:solidFill>
                  <a:srgbClr val="404040"/>
                </a:solidFill>
                <a:latin typeface="Calibri Light"/>
                <a:cs typeface="Calibri Light"/>
              </a:rPr>
              <a:t>S</a:t>
            </a:r>
            <a:r>
              <a:rPr sz="3200" spc="-15" dirty="0" smtClean="0">
                <a:solidFill>
                  <a:srgbClr val="404040"/>
                </a:solidFill>
                <a:latin typeface="Calibri Light"/>
                <a:cs typeface="Calibri Light"/>
              </a:rPr>
              <a:t>T</a:t>
            </a:r>
            <a:r>
              <a:rPr sz="3200" spc="-30" dirty="0" smtClean="0">
                <a:solidFill>
                  <a:srgbClr val="404040"/>
                </a:solidFill>
                <a:latin typeface="Calibri Light"/>
                <a:cs typeface="Calibri Light"/>
              </a:rPr>
              <a:t>R</a:t>
            </a:r>
            <a:r>
              <a:rPr sz="3200" spc="-275" dirty="0" smtClean="0">
                <a:solidFill>
                  <a:srgbClr val="404040"/>
                </a:solidFill>
                <a:latin typeface="Calibri Light"/>
                <a:cs typeface="Calibri Light"/>
              </a:rPr>
              <a:t>A</a:t>
            </a:r>
            <a:r>
              <a:rPr sz="3200" spc="-25" dirty="0" smtClean="0">
                <a:solidFill>
                  <a:srgbClr val="404040"/>
                </a:solidFill>
                <a:latin typeface="Calibri Light"/>
                <a:cs typeface="Calibri Light"/>
              </a:rPr>
              <a:t>T</a:t>
            </a:r>
            <a:r>
              <a:rPr sz="3200" spc="-55" dirty="0" smtClean="0">
                <a:solidFill>
                  <a:srgbClr val="404040"/>
                </a:solidFill>
                <a:latin typeface="Calibri Light"/>
                <a:cs typeface="Calibri Light"/>
              </a:rPr>
              <a:t>E</a:t>
            </a:r>
            <a:r>
              <a:rPr sz="3200" spc="-95" dirty="0" smtClean="0">
                <a:solidFill>
                  <a:srgbClr val="404040"/>
                </a:solidFill>
                <a:latin typeface="Calibri Light"/>
                <a:cs typeface="Calibri Light"/>
              </a:rPr>
              <a:t>G</a:t>
            </a:r>
            <a:r>
              <a:rPr sz="3200" spc="0" dirty="0" smtClean="0">
                <a:solidFill>
                  <a:srgbClr val="404040"/>
                </a:solidFill>
                <a:latin typeface="Calibri Light"/>
                <a:cs typeface="Calibri Light"/>
              </a:rPr>
              <a:t>Y</a:t>
            </a:r>
            <a:r>
              <a:rPr sz="3200" spc="105" dirty="0" smtClean="0">
                <a:solidFill>
                  <a:srgbClr val="404040"/>
                </a:solidFill>
                <a:latin typeface="Calibri Light"/>
                <a:cs typeface="Calibri Light"/>
              </a:rPr>
              <a:t> </a:t>
            </a:r>
            <a:r>
              <a:rPr sz="3200" spc="-35" dirty="0" smtClean="0">
                <a:solidFill>
                  <a:srgbClr val="404040"/>
                </a:solidFill>
                <a:latin typeface="Calibri Light"/>
                <a:cs typeface="Calibri Light"/>
              </a:rPr>
              <a:t>O</a:t>
            </a:r>
            <a:r>
              <a:rPr sz="3200" spc="-25" dirty="0" smtClean="0">
                <a:solidFill>
                  <a:srgbClr val="404040"/>
                </a:solidFill>
                <a:latin typeface="Calibri Light"/>
                <a:cs typeface="Calibri Light"/>
              </a:rPr>
              <a:t>UTL</a:t>
            </a:r>
            <a:r>
              <a:rPr sz="3200" spc="-15" dirty="0" smtClean="0">
                <a:solidFill>
                  <a:srgbClr val="404040"/>
                </a:solidFill>
                <a:latin typeface="Calibri Light"/>
                <a:cs typeface="Calibri Light"/>
              </a:rPr>
              <a:t>I</a:t>
            </a:r>
            <a:r>
              <a:rPr sz="3200" spc="-55" dirty="0" smtClean="0">
                <a:solidFill>
                  <a:srgbClr val="404040"/>
                </a:solidFill>
                <a:latin typeface="Calibri Light"/>
                <a:cs typeface="Calibri Light"/>
              </a:rPr>
              <a:t>N</a:t>
            </a:r>
            <a:r>
              <a:rPr sz="3200" spc="0" dirty="0" smtClean="0">
                <a:solidFill>
                  <a:srgbClr val="404040"/>
                </a:solidFill>
                <a:latin typeface="Calibri Light"/>
                <a:cs typeface="Calibri Light"/>
              </a:rPr>
              <a:t>E</a:t>
            </a:r>
            <a:r>
              <a:rPr sz="3200" spc="95" dirty="0" smtClean="0">
                <a:solidFill>
                  <a:srgbClr val="404040"/>
                </a:solidFill>
                <a:latin typeface="Calibri Light"/>
                <a:cs typeface="Calibri Light"/>
              </a:rPr>
              <a:t> </a:t>
            </a:r>
            <a:r>
              <a:rPr sz="4000" spc="-45" dirty="0" smtClean="0">
                <a:solidFill>
                  <a:srgbClr val="404040"/>
                </a:solidFill>
                <a:latin typeface="Calibri Light"/>
                <a:cs typeface="Calibri Light"/>
              </a:rPr>
              <a:t>E</a:t>
            </a:r>
            <a:r>
              <a:rPr sz="4000" spc="-50" dirty="0" smtClean="0">
                <a:solidFill>
                  <a:srgbClr val="404040"/>
                </a:solidFill>
                <a:latin typeface="Calibri Light"/>
                <a:cs typeface="Calibri Light"/>
              </a:rPr>
              <a:t>B</a:t>
            </a:r>
            <a:r>
              <a:rPr sz="4000" spc="-20" dirty="0" smtClean="0">
                <a:solidFill>
                  <a:srgbClr val="404040"/>
                </a:solidFill>
                <a:latin typeface="Calibri Light"/>
                <a:cs typeface="Calibri Light"/>
              </a:rPr>
              <a:t>F</a:t>
            </a:r>
            <a:r>
              <a:rPr sz="4000" spc="-70" dirty="0" smtClean="0">
                <a:solidFill>
                  <a:srgbClr val="404040"/>
                </a:solidFill>
                <a:latin typeface="Calibri Light"/>
                <a:cs typeface="Calibri Light"/>
              </a:rPr>
              <a:t> </a:t>
            </a:r>
            <a:r>
              <a:rPr sz="4000" spc="-45" dirty="0" smtClean="0">
                <a:solidFill>
                  <a:srgbClr val="404040"/>
                </a:solidFill>
                <a:latin typeface="Calibri Light"/>
                <a:cs typeface="Calibri Light"/>
              </a:rPr>
              <a:t>20</a:t>
            </a:r>
            <a:r>
              <a:rPr sz="4000" spc="-65" dirty="0" smtClean="0">
                <a:solidFill>
                  <a:srgbClr val="404040"/>
                </a:solidFill>
                <a:latin typeface="Calibri Light"/>
                <a:cs typeface="Calibri Light"/>
              </a:rPr>
              <a:t>1</a:t>
            </a:r>
            <a:r>
              <a:rPr sz="4000" spc="-25" dirty="0" smtClean="0">
                <a:solidFill>
                  <a:srgbClr val="404040"/>
                </a:solidFill>
                <a:latin typeface="Calibri Light"/>
                <a:cs typeface="Calibri Light"/>
              </a:rPr>
              <a:t>6</a:t>
            </a:r>
            <a:endParaRPr sz="4000" dirty="0">
              <a:latin typeface="Calibri Light"/>
              <a:cs typeface="Calibri Light"/>
            </a:endParaRPr>
          </a:p>
          <a:p>
            <a:pPr marL="12700">
              <a:lnSpc>
                <a:spcPts val="2080"/>
              </a:lnSpc>
            </a:pPr>
            <a:r>
              <a:rPr lang="fr-BE" spc="-15" dirty="0">
                <a:solidFill>
                  <a:srgbClr val="FF8400"/>
                </a:solidFill>
                <a:latin typeface="Calibri Light"/>
                <a:cs typeface="Calibri Light"/>
              </a:rPr>
              <a:t>4</a:t>
            </a:r>
            <a:r>
              <a:rPr sz="18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1</a:t>
            </a:r>
            <a:r>
              <a:rPr sz="14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S</a:t>
            </a:r>
            <a:r>
              <a:rPr sz="1400" spc="10" dirty="0" smtClean="0">
                <a:solidFill>
                  <a:srgbClr val="FF8400"/>
                </a:solidFill>
                <a:latin typeface="Calibri Light"/>
                <a:cs typeface="Calibri Light"/>
              </a:rPr>
              <a:t>T</a:t>
            </a:r>
            <a:r>
              <a:rPr sz="1400" spc="3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8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</a:t>
            </a:r>
            <a:r>
              <a:rPr sz="18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B</a:t>
            </a:r>
            <a:r>
              <a:rPr sz="18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F</a:t>
            </a:r>
            <a:r>
              <a:rPr sz="1800" spc="-5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lang="fr-BE" sz="1800" spc="-50" dirty="0" smtClean="0">
                <a:solidFill>
                  <a:srgbClr val="FF8400"/>
                </a:solidFill>
                <a:latin typeface="Calibri Light"/>
                <a:cs typeface="Calibri Light"/>
              </a:rPr>
              <a:t>A</a:t>
            </a:r>
            <a:r>
              <a:rPr lang="fr-BE" sz="1400" spc="-50" dirty="0" smtClean="0">
                <a:solidFill>
                  <a:srgbClr val="FF8400"/>
                </a:solidFill>
                <a:latin typeface="Calibri Light"/>
                <a:cs typeface="Calibri Light"/>
              </a:rPr>
              <a:t>SSOCIATES</a:t>
            </a:r>
            <a:r>
              <a:rPr sz="1400" spc="4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800" spc="-25" dirty="0" smtClean="0">
                <a:solidFill>
                  <a:srgbClr val="FF8400"/>
                </a:solidFill>
                <a:latin typeface="Calibri Light"/>
                <a:cs typeface="Calibri Light"/>
              </a:rPr>
              <a:t>M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E</a:t>
            </a:r>
            <a:r>
              <a:rPr sz="14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</a:t>
            </a:r>
            <a:r>
              <a:rPr sz="1400" spc="10" dirty="0" smtClean="0">
                <a:solidFill>
                  <a:srgbClr val="FF8400"/>
                </a:solidFill>
                <a:latin typeface="Calibri Light"/>
                <a:cs typeface="Calibri Light"/>
              </a:rPr>
              <a:t>TI</a:t>
            </a:r>
            <a:r>
              <a:rPr sz="14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N</a:t>
            </a:r>
            <a:r>
              <a:rPr sz="1400" spc="15" dirty="0" smtClean="0">
                <a:solidFill>
                  <a:srgbClr val="FF8400"/>
                </a:solidFill>
                <a:latin typeface="Calibri Light"/>
                <a:cs typeface="Calibri Light"/>
              </a:rPr>
              <a:t>G</a:t>
            </a:r>
            <a:r>
              <a:rPr sz="1400" spc="2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8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–</a:t>
            </a:r>
            <a:r>
              <a:rPr sz="1800" spc="-3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8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B</a:t>
            </a:r>
            <a:r>
              <a:rPr sz="1400" spc="15" dirty="0" smtClean="0">
                <a:solidFill>
                  <a:srgbClr val="FF8400"/>
                </a:solidFill>
                <a:latin typeface="Calibri Light"/>
                <a:cs typeface="Calibri Light"/>
              </a:rPr>
              <a:t>RU</a:t>
            </a:r>
            <a:r>
              <a:rPr sz="14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SSEL</a:t>
            </a:r>
            <a:r>
              <a:rPr sz="1400" spc="5" dirty="0" smtClean="0">
                <a:solidFill>
                  <a:srgbClr val="FF8400"/>
                </a:solidFill>
                <a:latin typeface="Calibri Light"/>
                <a:cs typeface="Calibri Light"/>
              </a:rPr>
              <a:t>S</a:t>
            </a:r>
            <a:r>
              <a:rPr sz="18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,</a:t>
            </a:r>
            <a:r>
              <a:rPr sz="1800" spc="-6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lang="fr-BE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17 D</a:t>
            </a:r>
            <a:r>
              <a:rPr lang="fr-BE"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ECEMBER</a:t>
            </a:r>
            <a:r>
              <a:rPr sz="1400" spc="3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8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2015</a:t>
            </a:r>
            <a:endParaRPr sz="1800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659880" y="4011167"/>
            <a:ext cx="1581912" cy="6385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297419" y="3684790"/>
            <a:ext cx="767080" cy="1638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solidFill>
            <a:srgbClr val="FF8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44979" y="3313176"/>
            <a:ext cx="4450080" cy="1728216"/>
          </a:xfrm>
          <a:custGeom>
            <a:avLst/>
            <a:gdLst/>
            <a:ahLst/>
            <a:cxnLst/>
            <a:rect l="l" t="t" r="r" b="b"/>
            <a:pathLst>
              <a:path w="4450080" h="1728216">
                <a:moveTo>
                  <a:pt x="4162044" y="0"/>
                </a:moveTo>
                <a:lnTo>
                  <a:pt x="288036" y="0"/>
                </a:lnTo>
                <a:lnTo>
                  <a:pt x="264405" y="954"/>
                </a:lnTo>
                <a:lnTo>
                  <a:pt x="218800" y="8368"/>
                </a:lnTo>
                <a:lnTo>
                  <a:pt x="175896" y="22627"/>
                </a:lnTo>
                <a:lnTo>
                  <a:pt x="136287" y="43141"/>
                </a:lnTo>
                <a:lnTo>
                  <a:pt x="100563" y="69317"/>
                </a:lnTo>
                <a:lnTo>
                  <a:pt x="69317" y="100563"/>
                </a:lnTo>
                <a:lnTo>
                  <a:pt x="43141" y="136287"/>
                </a:lnTo>
                <a:lnTo>
                  <a:pt x="22627" y="175896"/>
                </a:lnTo>
                <a:lnTo>
                  <a:pt x="8368" y="218800"/>
                </a:lnTo>
                <a:lnTo>
                  <a:pt x="954" y="264405"/>
                </a:lnTo>
                <a:lnTo>
                  <a:pt x="0" y="288036"/>
                </a:lnTo>
                <a:lnTo>
                  <a:pt x="0" y="1440167"/>
                </a:lnTo>
                <a:lnTo>
                  <a:pt x="3768" y="1486889"/>
                </a:lnTo>
                <a:lnTo>
                  <a:pt x="14679" y="1531211"/>
                </a:lnTo>
                <a:lnTo>
                  <a:pt x="32140" y="1572540"/>
                </a:lnTo>
                <a:lnTo>
                  <a:pt x="55558" y="1610283"/>
                </a:lnTo>
                <a:lnTo>
                  <a:pt x="84343" y="1643846"/>
                </a:lnTo>
                <a:lnTo>
                  <a:pt x="117902" y="1672637"/>
                </a:lnTo>
                <a:lnTo>
                  <a:pt x="155643" y="1696063"/>
                </a:lnTo>
                <a:lnTo>
                  <a:pt x="196973" y="1713530"/>
                </a:lnTo>
                <a:lnTo>
                  <a:pt x="241302" y="1724445"/>
                </a:lnTo>
                <a:lnTo>
                  <a:pt x="288036" y="1728216"/>
                </a:lnTo>
                <a:lnTo>
                  <a:pt x="4162044" y="1728216"/>
                </a:lnTo>
                <a:lnTo>
                  <a:pt x="4208777" y="1724445"/>
                </a:lnTo>
                <a:lnTo>
                  <a:pt x="4253106" y="1713530"/>
                </a:lnTo>
                <a:lnTo>
                  <a:pt x="4294436" y="1696063"/>
                </a:lnTo>
                <a:lnTo>
                  <a:pt x="4332177" y="1672637"/>
                </a:lnTo>
                <a:lnTo>
                  <a:pt x="4365736" y="1643846"/>
                </a:lnTo>
                <a:lnTo>
                  <a:pt x="4394521" y="1610283"/>
                </a:lnTo>
                <a:lnTo>
                  <a:pt x="4417939" y="1572540"/>
                </a:lnTo>
                <a:lnTo>
                  <a:pt x="4435400" y="1531211"/>
                </a:lnTo>
                <a:lnTo>
                  <a:pt x="4446311" y="1486889"/>
                </a:lnTo>
                <a:lnTo>
                  <a:pt x="4450080" y="1440167"/>
                </a:lnTo>
                <a:lnTo>
                  <a:pt x="4450080" y="288036"/>
                </a:lnTo>
                <a:lnTo>
                  <a:pt x="4446311" y="241302"/>
                </a:lnTo>
                <a:lnTo>
                  <a:pt x="4435400" y="196973"/>
                </a:lnTo>
                <a:lnTo>
                  <a:pt x="4417939" y="155643"/>
                </a:lnTo>
                <a:lnTo>
                  <a:pt x="4394521" y="117902"/>
                </a:lnTo>
                <a:lnTo>
                  <a:pt x="4365736" y="84343"/>
                </a:lnTo>
                <a:lnTo>
                  <a:pt x="4332177" y="55558"/>
                </a:lnTo>
                <a:lnTo>
                  <a:pt x="4294436" y="32140"/>
                </a:lnTo>
                <a:lnTo>
                  <a:pt x="4253106" y="14679"/>
                </a:lnTo>
                <a:lnTo>
                  <a:pt x="4208777" y="3768"/>
                </a:lnTo>
                <a:lnTo>
                  <a:pt x="416204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x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ell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q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u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f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u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d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h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oi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7613" y="1201292"/>
            <a:ext cx="4897755" cy="9086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latin typeface="Calibri Light"/>
                <a:cs typeface="Calibri Light"/>
              </a:rPr>
              <a:t>C</a:t>
            </a:r>
            <a:r>
              <a:rPr sz="1600" spc="-20" dirty="0" smtClean="0">
                <a:latin typeface="Calibri Light"/>
                <a:cs typeface="Calibri Light"/>
              </a:rPr>
              <a:t>o</a:t>
            </a:r>
            <a:r>
              <a:rPr sz="1600" spc="-25" dirty="0" smtClean="0">
                <a:latin typeface="Calibri Light"/>
                <a:cs typeface="Calibri Light"/>
              </a:rPr>
              <a:t>n</a:t>
            </a:r>
            <a:r>
              <a:rPr sz="1600" spc="-20" dirty="0" smtClean="0">
                <a:latin typeface="Calibri Light"/>
                <a:cs typeface="Calibri Light"/>
              </a:rPr>
              <a:t>t</a:t>
            </a:r>
            <a:r>
              <a:rPr sz="1600" spc="-35" dirty="0" smtClean="0">
                <a:latin typeface="Calibri Light"/>
                <a:cs typeface="Calibri Light"/>
              </a:rPr>
              <a:t>e</a:t>
            </a:r>
            <a:r>
              <a:rPr sz="1600" spc="5" dirty="0" smtClean="0">
                <a:latin typeface="Calibri Light"/>
                <a:cs typeface="Calibri Light"/>
              </a:rPr>
              <a:t>x</a:t>
            </a:r>
            <a:r>
              <a:rPr sz="1600" spc="-5" dirty="0" smtClean="0">
                <a:latin typeface="Calibri Light"/>
                <a:cs typeface="Calibri Light"/>
              </a:rPr>
              <a:t>t:</a:t>
            </a:r>
            <a:endParaRPr sz="1600" dirty="0">
              <a:latin typeface="Calibri Light"/>
              <a:cs typeface="Calibri Light"/>
            </a:endParaRPr>
          </a:p>
          <a:p>
            <a:pPr>
              <a:lnSpc>
                <a:spcPts val="600"/>
              </a:lnSpc>
              <a:spcBef>
                <a:spcPts val="12"/>
              </a:spcBef>
            </a:pPr>
            <a:endParaRPr sz="600" dirty="0"/>
          </a:p>
          <a:p>
            <a:pPr marL="355600" indent="-342900">
              <a:lnSpc>
                <a:spcPct val="100000"/>
              </a:lnSpc>
              <a:buClr>
                <a:srgbClr val="FF8400"/>
              </a:buClr>
              <a:buFont typeface="Calibri Light"/>
              <a:buAutoNum type="arabicPeriod"/>
              <a:tabLst>
                <a:tab pos="354965" algn="l"/>
              </a:tabLst>
            </a:pPr>
            <a:r>
              <a:rPr sz="1600" spc="-45" dirty="0" smtClean="0">
                <a:solidFill>
                  <a:srgbClr val="FF8400"/>
                </a:solidFill>
                <a:latin typeface="Calibri Light"/>
                <a:cs typeface="Calibri Light"/>
              </a:rPr>
              <a:t>R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es</a:t>
            </a:r>
            <a:r>
              <a:rPr sz="16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o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u</a:t>
            </a:r>
            <a:r>
              <a:rPr sz="1600" spc="-35" dirty="0" smtClean="0">
                <a:solidFill>
                  <a:srgbClr val="FF8400"/>
                </a:solidFill>
                <a:latin typeface="Calibri Light"/>
                <a:cs typeface="Calibri Light"/>
              </a:rPr>
              <a:t>r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ces</a:t>
            </a:r>
            <a:endParaRPr sz="1600" dirty="0">
              <a:latin typeface="Calibri Light"/>
              <a:cs typeface="Calibri Light"/>
            </a:endParaRPr>
          </a:p>
          <a:p>
            <a:pPr>
              <a:lnSpc>
                <a:spcPts val="550"/>
              </a:lnSpc>
              <a:spcBef>
                <a:spcPts val="49"/>
              </a:spcBef>
              <a:buClr>
                <a:srgbClr val="FF8400"/>
              </a:buClr>
              <a:buFont typeface="Calibri Light"/>
              <a:buAutoNum type="arabicPeriod"/>
            </a:pPr>
            <a:endParaRPr sz="550" dirty="0"/>
          </a:p>
          <a:p>
            <a:pPr marL="355600" indent="-342900">
              <a:lnSpc>
                <a:spcPct val="100000"/>
              </a:lnSpc>
              <a:buClr>
                <a:srgbClr val="FF8400"/>
              </a:buClr>
              <a:buFont typeface="Calibri Light"/>
              <a:buAutoNum type="arabicPeriod"/>
              <a:tabLst>
                <a:tab pos="354965" algn="l"/>
              </a:tabLst>
            </a:pPr>
            <a:r>
              <a:rPr sz="1600" spc="-15" dirty="0" smtClean="0">
                <a:solidFill>
                  <a:srgbClr val="FF8400"/>
                </a:solidFill>
                <a:latin typeface="Calibri Light"/>
                <a:cs typeface="Calibri Light"/>
              </a:rPr>
              <a:t>W</a:t>
            </a:r>
            <a:r>
              <a:rPr sz="16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h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</a:t>
            </a:r>
            <a:r>
              <a:rPr sz="1600" spc="-35" dirty="0" smtClean="0">
                <a:solidFill>
                  <a:srgbClr val="FF8400"/>
                </a:solidFill>
                <a:latin typeface="Calibri Light"/>
                <a:cs typeface="Calibri Light"/>
              </a:rPr>
              <a:t>r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</a:t>
            </a:r>
            <a:r>
              <a:rPr sz="1600" spc="1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is o</a:t>
            </a:r>
            <a:r>
              <a:rPr sz="16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u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r</a:t>
            </a:r>
            <a:r>
              <a:rPr sz="1600" spc="2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amb</a:t>
            </a:r>
            <a:r>
              <a:rPr sz="1600" spc="-15" dirty="0" smtClean="0">
                <a:solidFill>
                  <a:srgbClr val="FF8400"/>
                </a:solidFill>
                <a:latin typeface="Calibri Light"/>
                <a:cs typeface="Calibri Light"/>
              </a:rPr>
              <a:t>i</a:t>
            </a:r>
            <a:r>
              <a:rPr sz="16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ti</a:t>
            </a:r>
            <a:r>
              <a:rPr sz="16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o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n?</a:t>
            </a:r>
            <a:endParaRPr sz="1600" dirty="0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0513" y="2113026"/>
            <a:ext cx="96520" cy="5245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600" spc="-1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3438" y="2097846"/>
            <a:ext cx="4137660" cy="5626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0600"/>
              </a:lnSpc>
            </a:pPr>
            <a:r>
              <a:rPr sz="1600" spc="-10" dirty="0" smtClean="0">
                <a:latin typeface="Calibri Light"/>
                <a:cs typeface="Calibri Light"/>
              </a:rPr>
              <a:t>Do</a:t>
            </a:r>
            <a:r>
              <a:rPr sz="1600" spc="5" dirty="0" smtClean="0">
                <a:latin typeface="Calibri Light"/>
                <a:cs typeface="Calibri Light"/>
              </a:rPr>
              <a:t> </a:t>
            </a:r>
            <a:r>
              <a:rPr sz="1600" spc="-30" dirty="0" smtClean="0">
                <a:latin typeface="Calibri Light"/>
                <a:cs typeface="Calibri Light"/>
              </a:rPr>
              <a:t>w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-15" dirty="0" smtClean="0">
                <a:latin typeface="Calibri Light"/>
                <a:cs typeface="Calibri Light"/>
              </a:rPr>
              <a:t> </a:t>
            </a:r>
            <a:r>
              <a:rPr sz="1600" spc="-40" dirty="0" smtClean="0">
                <a:latin typeface="Calibri Light"/>
                <a:cs typeface="Calibri Light"/>
              </a:rPr>
              <a:t>w</a:t>
            </a:r>
            <a:r>
              <a:rPr sz="1600" spc="-10" dirty="0" smtClean="0">
                <a:latin typeface="Calibri Light"/>
                <a:cs typeface="Calibri Light"/>
              </a:rPr>
              <a:t>a</a:t>
            </a:r>
            <a:r>
              <a:rPr sz="1600" spc="-20" dirty="0" smtClean="0">
                <a:latin typeface="Calibri Light"/>
                <a:cs typeface="Calibri Light"/>
              </a:rPr>
              <a:t>n</a:t>
            </a:r>
            <a:r>
              <a:rPr sz="1600" spc="-10" dirty="0" smtClean="0">
                <a:latin typeface="Calibri Light"/>
                <a:cs typeface="Calibri Light"/>
              </a:rPr>
              <a:t>t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t</a:t>
            </a:r>
            <a:r>
              <a:rPr sz="1600" spc="-10" dirty="0" smtClean="0">
                <a:latin typeface="Calibri Light"/>
                <a:cs typeface="Calibri Light"/>
              </a:rPr>
              <a:t>o</a:t>
            </a:r>
            <a:r>
              <a:rPr sz="1600" spc="-5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b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the be</a:t>
            </a:r>
            <a:r>
              <a:rPr sz="1600" spc="-40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t</a:t>
            </a:r>
            <a:r>
              <a:rPr sz="1600" spc="20" dirty="0" smtClean="0">
                <a:latin typeface="Calibri Light"/>
                <a:cs typeface="Calibri Light"/>
              </a:rPr>
              <a:t> </a:t>
            </a:r>
            <a:r>
              <a:rPr sz="1600" spc="-50" dirty="0" smtClean="0">
                <a:latin typeface="Calibri Light"/>
                <a:cs typeface="Calibri Light"/>
              </a:rPr>
              <a:t>f</a:t>
            </a:r>
            <a:r>
              <a:rPr sz="1600" spc="-10" dirty="0" smtClean="0">
                <a:latin typeface="Calibri Light"/>
                <a:cs typeface="Calibri Light"/>
              </a:rPr>
              <a:t>ede</a:t>
            </a:r>
            <a:r>
              <a:rPr sz="1600" spc="-45" dirty="0" smtClean="0">
                <a:latin typeface="Calibri Light"/>
                <a:cs typeface="Calibri Light"/>
              </a:rPr>
              <a:t>r</a:t>
            </a:r>
            <a:r>
              <a:rPr sz="1600" spc="-20" dirty="0" smtClean="0">
                <a:latin typeface="Calibri Light"/>
                <a:cs typeface="Calibri Light"/>
              </a:rPr>
              <a:t>a</a:t>
            </a:r>
            <a:r>
              <a:rPr sz="1600" spc="-5" dirty="0" smtClean="0">
                <a:latin typeface="Calibri Light"/>
                <a:cs typeface="Calibri Light"/>
              </a:rPr>
              <a:t>ti</a:t>
            </a:r>
            <a:r>
              <a:rPr sz="1600" spc="-15" dirty="0" smtClean="0">
                <a:latin typeface="Calibri Light"/>
                <a:cs typeface="Calibri Light"/>
              </a:rPr>
              <a:t>o</a:t>
            </a:r>
            <a:r>
              <a:rPr sz="1600" spc="-10" dirty="0" smtClean="0">
                <a:latin typeface="Calibri Light"/>
                <a:cs typeface="Calibri Light"/>
              </a:rPr>
              <a:t>n</a:t>
            </a:r>
            <a:r>
              <a:rPr sz="1600" spc="5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in Eu</a:t>
            </a:r>
            <a:r>
              <a:rPr sz="1600" spc="-50" dirty="0" smtClean="0">
                <a:latin typeface="Calibri Light"/>
                <a:cs typeface="Calibri Light"/>
              </a:rPr>
              <a:t>r</a:t>
            </a:r>
            <a:r>
              <a:rPr sz="1600" spc="-10" dirty="0" smtClean="0">
                <a:latin typeface="Calibri Light"/>
                <a:cs typeface="Calibri Light"/>
              </a:rPr>
              <a:t>o</a:t>
            </a:r>
            <a:r>
              <a:rPr sz="1600" spc="-15" dirty="0" smtClean="0">
                <a:latin typeface="Calibri Light"/>
                <a:cs typeface="Calibri Light"/>
              </a:rPr>
              <a:t>p</a:t>
            </a:r>
            <a:r>
              <a:rPr sz="1600" spc="-10" dirty="0" smtClean="0">
                <a:latin typeface="Calibri Light"/>
                <a:cs typeface="Calibri Light"/>
              </a:rPr>
              <a:t>e? Or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do </a:t>
            </a:r>
            <a:r>
              <a:rPr sz="1600" spc="-30" dirty="0" smtClean="0">
                <a:latin typeface="Calibri Light"/>
                <a:cs typeface="Calibri Light"/>
              </a:rPr>
              <a:t>w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-5" dirty="0" smtClean="0">
                <a:latin typeface="Calibri Light"/>
                <a:cs typeface="Calibri Light"/>
              </a:rPr>
              <a:t> </a:t>
            </a:r>
            <a:r>
              <a:rPr sz="1600" spc="-40" dirty="0" smtClean="0">
                <a:latin typeface="Calibri Light"/>
                <a:cs typeface="Calibri Light"/>
              </a:rPr>
              <a:t>w</a:t>
            </a:r>
            <a:r>
              <a:rPr sz="1600" spc="-10" dirty="0" smtClean="0">
                <a:latin typeface="Calibri Light"/>
                <a:cs typeface="Calibri Light"/>
              </a:rPr>
              <a:t>a</a:t>
            </a:r>
            <a:r>
              <a:rPr sz="1600" spc="-20" dirty="0" smtClean="0">
                <a:latin typeface="Calibri Light"/>
                <a:cs typeface="Calibri Light"/>
              </a:rPr>
              <a:t>n</a:t>
            </a:r>
            <a:r>
              <a:rPr sz="1600" spc="-10" dirty="0" smtClean="0">
                <a:latin typeface="Calibri Light"/>
                <a:cs typeface="Calibri Light"/>
              </a:rPr>
              <a:t>t</a:t>
            </a:r>
            <a:r>
              <a:rPr sz="1600" spc="-5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t</a:t>
            </a:r>
            <a:r>
              <a:rPr sz="1600" spc="-10" dirty="0" smtClean="0">
                <a:latin typeface="Calibri Light"/>
                <a:cs typeface="Calibri Light"/>
              </a:rPr>
              <a:t>o</a:t>
            </a:r>
            <a:r>
              <a:rPr sz="1600" spc="-5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b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the be</a:t>
            </a:r>
            <a:r>
              <a:rPr sz="1600" spc="-40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t</a:t>
            </a:r>
            <a:r>
              <a:rPr sz="1600" spc="2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in o</a:t>
            </a:r>
            <a:r>
              <a:rPr sz="1600" spc="-15" dirty="0" smtClean="0">
                <a:latin typeface="Calibri Light"/>
                <a:cs typeface="Calibri Light"/>
              </a:rPr>
              <a:t>u</a:t>
            </a:r>
            <a:r>
              <a:rPr sz="1600" spc="-10" dirty="0" smtClean="0">
                <a:latin typeface="Calibri Light"/>
                <a:cs typeface="Calibri Light"/>
              </a:rPr>
              <a:t>r</a:t>
            </a:r>
            <a:r>
              <a:rPr sz="1600" spc="2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ch</a:t>
            </a:r>
            <a:r>
              <a:rPr sz="1600" spc="-15" dirty="0" smtClean="0">
                <a:latin typeface="Calibri Light"/>
                <a:cs typeface="Calibri Light"/>
              </a:rPr>
              <a:t>o</a:t>
            </a:r>
            <a:r>
              <a:rPr sz="1600" spc="-20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en</a:t>
            </a:r>
            <a:r>
              <a:rPr sz="1600" spc="20" dirty="0" smtClean="0">
                <a:latin typeface="Calibri Light"/>
                <a:cs typeface="Calibri Light"/>
              </a:rPr>
              <a:t> </a:t>
            </a:r>
            <a:r>
              <a:rPr sz="1600" spc="-5" dirty="0" smtClean="0">
                <a:latin typeface="Calibri Light"/>
                <a:cs typeface="Calibri Light"/>
              </a:rPr>
              <a:t>fiel</a:t>
            </a:r>
            <a:r>
              <a:rPr sz="1600" spc="-15" dirty="0" smtClean="0">
                <a:latin typeface="Calibri Light"/>
                <a:cs typeface="Calibri Light"/>
              </a:rPr>
              <a:t>d</a:t>
            </a:r>
            <a:r>
              <a:rPr sz="1600" spc="0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?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7613" y="2715005"/>
            <a:ext cx="5701030" cy="5003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  <a:tabLst>
                <a:tab pos="342265" algn="l"/>
              </a:tabLst>
            </a:pPr>
            <a:r>
              <a:rPr sz="16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3</a:t>
            </a:r>
            <a:r>
              <a:rPr sz="16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.	</a:t>
            </a:r>
            <a:r>
              <a:rPr sz="1600" spc="-10" dirty="0" err="1" smtClean="0">
                <a:solidFill>
                  <a:srgbClr val="FF8400"/>
                </a:solidFill>
                <a:latin typeface="Calibri Light"/>
                <a:cs typeface="Calibri Light"/>
              </a:rPr>
              <a:t>ExCo</a:t>
            </a:r>
            <a:r>
              <a:rPr sz="1600" spc="2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cho</a:t>
            </a:r>
            <a:r>
              <a:rPr sz="1600" spc="-15" dirty="0" smtClean="0">
                <a:solidFill>
                  <a:srgbClr val="FF8400"/>
                </a:solidFill>
                <a:latin typeface="Calibri Light"/>
                <a:cs typeface="Calibri Light"/>
              </a:rPr>
              <a:t>i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ces</a:t>
            </a:r>
            <a:endParaRPr sz="1600" dirty="0">
              <a:latin typeface="Calibri Light"/>
              <a:cs typeface="Calibri 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912620" y="3819144"/>
            <a:ext cx="1633728" cy="629412"/>
          </a:xfrm>
          <a:custGeom>
            <a:avLst/>
            <a:gdLst/>
            <a:ahLst/>
            <a:cxnLst/>
            <a:rect l="l" t="t" r="r" b="b"/>
            <a:pathLst>
              <a:path w="1633727" h="629412">
                <a:moveTo>
                  <a:pt x="1382014" y="0"/>
                </a:moveTo>
                <a:lnTo>
                  <a:pt x="0" y="0"/>
                </a:lnTo>
                <a:lnTo>
                  <a:pt x="251713" y="314705"/>
                </a:lnTo>
                <a:lnTo>
                  <a:pt x="0" y="629411"/>
                </a:lnTo>
                <a:lnTo>
                  <a:pt x="1382014" y="629411"/>
                </a:lnTo>
                <a:lnTo>
                  <a:pt x="1633728" y="314705"/>
                </a:lnTo>
                <a:lnTo>
                  <a:pt x="1382014" y="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12620" y="3819144"/>
            <a:ext cx="1633728" cy="629412"/>
          </a:xfrm>
          <a:custGeom>
            <a:avLst/>
            <a:gdLst/>
            <a:ahLst/>
            <a:cxnLst/>
            <a:rect l="l" t="t" r="r" b="b"/>
            <a:pathLst>
              <a:path w="1633727" h="629412">
                <a:moveTo>
                  <a:pt x="0" y="0"/>
                </a:moveTo>
                <a:lnTo>
                  <a:pt x="1382014" y="0"/>
                </a:lnTo>
                <a:lnTo>
                  <a:pt x="1633728" y="314705"/>
                </a:lnTo>
                <a:lnTo>
                  <a:pt x="1382014" y="629411"/>
                </a:lnTo>
                <a:lnTo>
                  <a:pt x="0" y="629411"/>
                </a:lnTo>
                <a:lnTo>
                  <a:pt x="251713" y="314705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356105" y="4177284"/>
            <a:ext cx="1379217" cy="630936"/>
          </a:xfrm>
          <a:custGeom>
            <a:avLst/>
            <a:gdLst/>
            <a:ahLst/>
            <a:cxnLst/>
            <a:rect l="l" t="t" r="r" b="b"/>
            <a:pathLst>
              <a:path w="1379217" h="630936">
                <a:moveTo>
                  <a:pt x="1316099" y="0"/>
                </a:moveTo>
                <a:lnTo>
                  <a:pt x="62712" y="1"/>
                </a:lnTo>
                <a:lnTo>
                  <a:pt x="23445" y="13994"/>
                </a:lnTo>
                <a:lnTo>
                  <a:pt x="1649" y="48679"/>
                </a:lnTo>
                <a:lnTo>
                  <a:pt x="0" y="568247"/>
                </a:lnTo>
                <a:lnTo>
                  <a:pt x="1739" y="582633"/>
                </a:lnTo>
                <a:lnTo>
                  <a:pt x="23738" y="617176"/>
                </a:lnTo>
                <a:lnTo>
                  <a:pt x="63117" y="630935"/>
                </a:lnTo>
                <a:lnTo>
                  <a:pt x="1316505" y="630934"/>
                </a:lnTo>
                <a:lnTo>
                  <a:pt x="1355772" y="616941"/>
                </a:lnTo>
                <a:lnTo>
                  <a:pt x="1377567" y="582256"/>
                </a:lnTo>
                <a:lnTo>
                  <a:pt x="1379217" y="62688"/>
                </a:lnTo>
                <a:lnTo>
                  <a:pt x="1377478" y="48302"/>
                </a:lnTo>
                <a:lnTo>
                  <a:pt x="1355479" y="13759"/>
                </a:lnTo>
                <a:lnTo>
                  <a:pt x="13160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56104" y="4177284"/>
            <a:ext cx="1379220" cy="630936"/>
          </a:xfrm>
          <a:custGeom>
            <a:avLst/>
            <a:gdLst/>
            <a:ahLst/>
            <a:cxnLst/>
            <a:rect l="l" t="t" r="r" b="b"/>
            <a:pathLst>
              <a:path w="1379220" h="630936">
                <a:moveTo>
                  <a:pt x="0" y="63093"/>
                </a:moveTo>
                <a:lnTo>
                  <a:pt x="13745" y="23756"/>
                </a:lnTo>
                <a:lnTo>
                  <a:pt x="48301" y="1743"/>
                </a:lnTo>
                <a:lnTo>
                  <a:pt x="1316100" y="0"/>
                </a:lnTo>
                <a:lnTo>
                  <a:pt x="1330540" y="1653"/>
                </a:lnTo>
                <a:lnTo>
                  <a:pt x="1365239" y="23463"/>
                </a:lnTo>
                <a:lnTo>
                  <a:pt x="1379218" y="62688"/>
                </a:lnTo>
                <a:lnTo>
                  <a:pt x="1379220" y="567842"/>
                </a:lnTo>
                <a:lnTo>
                  <a:pt x="1377569" y="582256"/>
                </a:lnTo>
                <a:lnTo>
                  <a:pt x="1355773" y="616941"/>
                </a:lnTo>
                <a:lnTo>
                  <a:pt x="1316506" y="630934"/>
                </a:lnTo>
                <a:lnTo>
                  <a:pt x="63118" y="630935"/>
                </a:lnTo>
                <a:lnTo>
                  <a:pt x="48679" y="629282"/>
                </a:lnTo>
                <a:lnTo>
                  <a:pt x="13980" y="607472"/>
                </a:lnTo>
                <a:lnTo>
                  <a:pt x="1" y="568247"/>
                </a:lnTo>
                <a:lnTo>
                  <a:pt x="0" y="63093"/>
                </a:lnTo>
                <a:close/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23235" y="4265269"/>
            <a:ext cx="1045844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 smtClean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live</a:t>
            </a:r>
            <a:r>
              <a:rPr sz="1400" b="1" spc="-55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bles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970020" y="3819144"/>
            <a:ext cx="1632203" cy="629412"/>
          </a:xfrm>
          <a:custGeom>
            <a:avLst/>
            <a:gdLst/>
            <a:ahLst/>
            <a:cxnLst/>
            <a:rect l="l" t="t" r="r" b="b"/>
            <a:pathLst>
              <a:path w="1632203" h="629412">
                <a:moveTo>
                  <a:pt x="1380489" y="0"/>
                </a:moveTo>
                <a:lnTo>
                  <a:pt x="0" y="0"/>
                </a:lnTo>
                <a:lnTo>
                  <a:pt x="251713" y="314705"/>
                </a:lnTo>
                <a:lnTo>
                  <a:pt x="0" y="629411"/>
                </a:lnTo>
                <a:lnTo>
                  <a:pt x="1380489" y="629411"/>
                </a:lnTo>
                <a:lnTo>
                  <a:pt x="1632203" y="314705"/>
                </a:lnTo>
                <a:lnTo>
                  <a:pt x="1380489" y="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70020" y="3819144"/>
            <a:ext cx="1632203" cy="629412"/>
          </a:xfrm>
          <a:custGeom>
            <a:avLst/>
            <a:gdLst/>
            <a:ahLst/>
            <a:cxnLst/>
            <a:rect l="l" t="t" r="r" b="b"/>
            <a:pathLst>
              <a:path w="1632203" h="629412">
                <a:moveTo>
                  <a:pt x="0" y="0"/>
                </a:moveTo>
                <a:lnTo>
                  <a:pt x="1380489" y="0"/>
                </a:lnTo>
                <a:lnTo>
                  <a:pt x="1632203" y="314705"/>
                </a:lnTo>
                <a:lnTo>
                  <a:pt x="1380489" y="629411"/>
                </a:lnTo>
                <a:lnTo>
                  <a:pt x="0" y="629411"/>
                </a:lnTo>
                <a:lnTo>
                  <a:pt x="251713" y="314705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76929" y="4183379"/>
            <a:ext cx="1379217" cy="630935"/>
          </a:xfrm>
          <a:custGeom>
            <a:avLst/>
            <a:gdLst/>
            <a:ahLst/>
            <a:cxnLst/>
            <a:rect l="l" t="t" r="r" b="b"/>
            <a:pathLst>
              <a:path w="1379217" h="630936">
                <a:moveTo>
                  <a:pt x="1316099" y="0"/>
                </a:moveTo>
                <a:lnTo>
                  <a:pt x="62712" y="1"/>
                </a:lnTo>
                <a:lnTo>
                  <a:pt x="23445" y="13994"/>
                </a:lnTo>
                <a:lnTo>
                  <a:pt x="1649" y="48679"/>
                </a:lnTo>
                <a:lnTo>
                  <a:pt x="0" y="568247"/>
                </a:lnTo>
                <a:lnTo>
                  <a:pt x="1739" y="582633"/>
                </a:lnTo>
                <a:lnTo>
                  <a:pt x="23738" y="617176"/>
                </a:lnTo>
                <a:lnTo>
                  <a:pt x="63117" y="630936"/>
                </a:lnTo>
                <a:lnTo>
                  <a:pt x="1316505" y="630934"/>
                </a:lnTo>
                <a:lnTo>
                  <a:pt x="1355772" y="616941"/>
                </a:lnTo>
                <a:lnTo>
                  <a:pt x="1377567" y="582256"/>
                </a:lnTo>
                <a:lnTo>
                  <a:pt x="1379217" y="62688"/>
                </a:lnTo>
                <a:lnTo>
                  <a:pt x="1377478" y="48302"/>
                </a:lnTo>
                <a:lnTo>
                  <a:pt x="1355479" y="13759"/>
                </a:lnTo>
                <a:lnTo>
                  <a:pt x="13160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376928" y="4183379"/>
            <a:ext cx="1379220" cy="630935"/>
          </a:xfrm>
          <a:custGeom>
            <a:avLst/>
            <a:gdLst/>
            <a:ahLst/>
            <a:cxnLst/>
            <a:rect l="l" t="t" r="r" b="b"/>
            <a:pathLst>
              <a:path w="1379220" h="630936">
                <a:moveTo>
                  <a:pt x="0" y="63093"/>
                </a:moveTo>
                <a:lnTo>
                  <a:pt x="13745" y="23756"/>
                </a:lnTo>
                <a:lnTo>
                  <a:pt x="48301" y="1743"/>
                </a:lnTo>
                <a:lnTo>
                  <a:pt x="1316101" y="0"/>
                </a:lnTo>
                <a:lnTo>
                  <a:pt x="1330540" y="1653"/>
                </a:lnTo>
                <a:lnTo>
                  <a:pt x="1365239" y="23463"/>
                </a:lnTo>
                <a:lnTo>
                  <a:pt x="1379218" y="62688"/>
                </a:lnTo>
                <a:lnTo>
                  <a:pt x="1379220" y="567842"/>
                </a:lnTo>
                <a:lnTo>
                  <a:pt x="1377569" y="582256"/>
                </a:lnTo>
                <a:lnTo>
                  <a:pt x="1355773" y="616941"/>
                </a:lnTo>
                <a:lnTo>
                  <a:pt x="1316506" y="630934"/>
                </a:lnTo>
                <a:lnTo>
                  <a:pt x="63119" y="630936"/>
                </a:lnTo>
                <a:lnTo>
                  <a:pt x="48679" y="629282"/>
                </a:lnTo>
                <a:lnTo>
                  <a:pt x="13980" y="607472"/>
                </a:lnTo>
                <a:lnTo>
                  <a:pt x="1" y="568247"/>
                </a:lnTo>
                <a:lnTo>
                  <a:pt x="0" y="63093"/>
                </a:lnTo>
                <a:close/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634229" y="4271061"/>
            <a:ext cx="864869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rces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647690" y="1496822"/>
            <a:ext cx="1416177" cy="1095628"/>
          </a:xfrm>
          <a:custGeom>
            <a:avLst/>
            <a:gdLst/>
            <a:ahLst/>
            <a:cxnLst/>
            <a:rect l="l" t="t" r="r" b="b"/>
            <a:pathLst>
              <a:path w="1416177" h="1095628">
                <a:moveTo>
                  <a:pt x="204470" y="244348"/>
                </a:moveTo>
                <a:lnTo>
                  <a:pt x="0" y="891158"/>
                </a:lnTo>
                <a:lnTo>
                  <a:pt x="646684" y="1095628"/>
                </a:lnTo>
                <a:lnTo>
                  <a:pt x="536067" y="882776"/>
                </a:lnTo>
                <a:lnTo>
                  <a:pt x="1355302" y="457200"/>
                </a:lnTo>
                <a:lnTo>
                  <a:pt x="314960" y="457200"/>
                </a:lnTo>
                <a:lnTo>
                  <a:pt x="204470" y="244348"/>
                </a:lnTo>
                <a:close/>
              </a:path>
              <a:path w="1416177" h="1095628">
                <a:moveTo>
                  <a:pt x="1195069" y="0"/>
                </a:moveTo>
                <a:lnTo>
                  <a:pt x="314960" y="457200"/>
                </a:lnTo>
                <a:lnTo>
                  <a:pt x="1355302" y="457200"/>
                </a:lnTo>
                <a:lnTo>
                  <a:pt x="1416177" y="425576"/>
                </a:lnTo>
                <a:lnTo>
                  <a:pt x="1195069" y="0"/>
                </a:lnTo>
                <a:close/>
              </a:path>
            </a:pathLst>
          </a:custGeom>
          <a:solidFill>
            <a:srgbClr val="F8D3A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647690" y="1496822"/>
            <a:ext cx="1416177" cy="1095628"/>
          </a:xfrm>
          <a:custGeom>
            <a:avLst/>
            <a:gdLst/>
            <a:ahLst/>
            <a:cxnLst/>
            <a:rect l="l" t="t" r="r" b="b"/>
            <a:pathLst>
              <a:path w="1416177" h="1095628">
                <a:moveTo>
                  <a:pt x="204470" y="244348"/>
                </a:moveTo>
                <a:lnTo>
                  <a:pt x="314960" y="457200"/>
                </a:lnTo>
                <a:lnTo>
                  <a:pt x="1195069" y="0"/>
                </a:lnTo>
                <a:lnTo>
                  <a:pt x="1416177" y="425576"/>
                </a:lnTo>
                <a:lnTo>
                  <a:pt x="536067" y="882776"/>
                </a:lnTo>
                <a:lnTo>
                  <a:pt x="646684" y="1095628"/>
                </a:lnTo>
                <a:lnTo>
                  <a:pt x="0" y="891158"/>
                </a:lnTo>
                <a:lnTo>
                  <a:pt x="204470" y="244348"/>
                </a:lnTo>
                <a:close/>
              </a:path>
            </a:pathLst>
          </a:custGeom>
          <a:ln w="12700">
            <a:solidFill>
              <a:srgbClr val="F1F1F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38240" y="1900301"/>
            <a:ext cx="338836" cy="215137"/>
          </a:xfrm>
          <a:custGeom>
            <a:avLst/>
            <a:gdLst/>
            <a:ahLst/>
            <a:cxnLst/>
            <a:rect l="l" t="t" r="r" b="b"/>
            <a:pathLst>
              <a:path w="338836" h="215137">
                <a:moveTo>
                  <a:pt x="54990" y="97662"/>
                </a:moveTo>
                <a:lnTo>
                  <a:pt x="0" y="126237"/>
                </a:lnTo>
                <a:lnTo>
                  <a:pt x="46227" y="215137"/>
                </a:lnTo>
                <a:lnTo>
                  <a:pt x="58420" y="208915"/>
                </a:lnTo>
                <a:lnTo>
                  <a:pt x="36068" y="165862"/>
                </a:lnTo>
                <a:lnTo>
                  <a:pt x="55838" y="155575"/>
                </a:lnTo>
                <a:lnTo>
                  <a:pt x="30607" y="155575"/>
                </a:lnTo>
                <a:lnTo>
                  <a:pt x="17780" y="130810"/>
                </a:lnTo>
                <a:lnTo>
                  <a:pt x="60579" y="108585"/>
                </a:lnTo>
                <a:lnTo>
                  <a:pt x="54990" y="97662"/>
                </a:lnTo>
                <a:close/>
              </a:path>
              <a:path w="338836" h="215137">
                <a:moveTo>
                  <a:pt x="61975" y="139319"/>
                </a:moveTo>
                <a:lnTo>
                  <a:pt x="30607" y="155575"/>
                </a:lnTo>
                <a:lnTo>
                  <a:pt x="55838" y="155575"/>
                </a:lnTo>
                <a:lnTo>
                  <a:pt x="67310" y="149606"/>
                </a:lnTo>
                <a:lnTo>
                  <a:pt x="61975" y="139319"/>
                </a:lnTo>
                <a:close/>
              </a:path>
              <a:path w="338836" h="215137">
                <a:moveTo>
                  <a:pt x="122062" y="98703"/>
                </a:moveTo>
                <a:lnTo>
                  <a:pt x="111002" y="99242"/>
                </a:lnTo>
                <a:lnTo>
                  <a:pt x="97214" y="104846"/>
                </a:lnTo>
                <a:lnTo>
                  <a:pt x="88901" y="113463"/>
                </a:lnTo>
                <a:lnTo>
                  <a:pt x="83728" y="127062"/>
                </a:lnTo>
                <a:lnTo>
                  <a:pt x="84387" y="139012"/>
                </a:lnTo>
                <a:lnTo>
                  <a:pt x="113064" y="173382"/>
                </a:lnTo>
                <a:lnTo>
                  <a:pt x="124533" y="173887"/>
                </a:lnTo>
                <a:lnTo>
                  <a:pt x="137365" y="169330"/>
                </a:lnTo>
                <a:lnTo>
                  <a:pt x="145366" y="162686"/>
                </a:lnTo>
                <a:lnTo>
                  <a:pt x="118791" y="162686"/>
                </a:lnTo>
                <a:lnTo>
                  <a:pt x="109497" y="157198"/>
                </a:lnTo>
                <a:lnTo>
                  <a:pt x="101092" y="145161"/>
                </a:lnTo>
                <a:lnTo>
                  <a:pt x="97282" y="137668"/>
                </a:lnTo>
                <a:lnTo>
                  <a:pt x="95758" y="130937"/>
                </a:lnTo>
                <a:lnTo>
                  <a:pt x="97536" y="118999"/>
                </a:lnTo>
                <a:lnTo>
                  <a:pt x="100584" y="114681"/>
                </a:lnTo>
                <a:lnTo>
                  <a:pt x="107829" y="111113"/>
                </a:lnTo>
                <a:lnTo>
                  <a:pt x="118041" y="109931"/>
                </a:lnTo>
                <a:lnTo>
                  <a:pt x="139621" y="109931"/>
                </a:lnTo>
                <a:lnTo>
                  <a:pt x="134640" y="105027"/>
                </a:lnTo>
                <a:lnTo>
                  <a:pt x="122062" y="98703"/>
                </a:lnTo>
                <a:close/>
              </a:path>
              <a:path w="338836" h="215137">
                <a:moveTo>
                  <a:pt x="139621" y="109931"/>
                </a:moveTo>
                <a:lnTo>
                  <a:pt x="118041" y="109931"/>
                </a:lnTo>
                <a:lnTo>
                  <a:pt x="127369" y="115311"/>
                </a:lnTo>
                <a:lnTo>
                  <a:pt x="135762" y="127254"/>
                </a:lnTo>
                <a:lnTo>
                  <a:pt x="139700" y="134747"/>
                </a:lnTo>
                <a:lnTo>
                  <a:pt x="141224" y="141605"/>
                </a:lnTo>
                <a:lnTo>
                  <a:pt x="139700" y="153416"/>
                </a:lnTo>
                <a:lnTo>
                  <a:pt x="136525" y="157861"/>
                </a:lnTo>
                <a:lnTo>
                  <a:pt x="128975" y="161671"/>
                </a:lnTo>
                <a:lnTo>
                  <a:pt x="118791" y="162686"/>
                </a:lnTo>
                <a:lnTo>
                  <a:pt x="145366" y="162686"/>
                </a:lnTo>
                <a:lnTo>
                  <a:pt x="147512" y="160904"/>
                </a:lnTo>
                <a:lnTo>
                  <a:pt x="153008" y="149404"/>
                </a:lnTo>
                <a:lnTo>
                  <a:pt x="153506" y="140095"/>
                </a:lnTo>
                <a:lnTo>
                  <a:pt x="150605" y="128668"/>
                </a:lnTo>
                <a:lnTo>
                  <a:pt x="143327" y="113579"/>
                </a:lnTo>
                <a:lnTo>
                  <a:pt x="139621" y="109931"/>
                </a:lnTo>
                <a:close/>
              </a:path>
              <a:path w="338836" h="215137">
                <a:moveTo>
                  <a:pt x="191897" y="61722"/>
                </a:moveTo>
                <a:lnTo>
                  <a:pt x="188213" y="61722"/>
                </a:lnTo>
                <a:lnTo>
                  <a:pt x="178943" y="62992"/>
                </a:lnTo>
                <a:lnTo>
                  <a:pt x="150467" y="97960"/>
                </a:lnTo>
                <a:lnTo>
                  <a:pt x="152728" y="109431"/>
                </a:lnTo>
                <a:lnTo>
                  <a:pt x="159394" y="123951"/>
                </a:lnTo>
                <a:lnTo>
                  <a:pt x="168120" y="132584"/>
                </a:lnTo>
                <a:lnTo>
                  <a:pt x="180636" y="138539"/>
                </a:lnTo>
                <a:lnTo>
                  <a:pt x="192366" y="138709"/>
                </a:lnTo>
                <a:lnTo>
                  <a:pt x="204984" y="134257"/>
                </a:lnTo>
                <a:lnTo>
                  <a:pt x="213727" y="128016"/>
                </a:lnTo>
                <a:lnTo>
                  <a:pt x="188340" y="128016"/>
                </a:lnTo>
                <a:lnTo>
                  <a:pt x="176640" y="123935"/>
                </a:lnTo>
                <a:lnTo>
                  <a:pt x="171831" y="119125"/>
                </a:lnTo>
                <a:lnTo>
                  <a:pt x="167767" y="111506"/>
                </a:lnTo>
                <a:lnTo>
                  <a:pt x="163830" y="103886"/>
                </a:lnTo>
                <a:lnTo>
                  <a:pt x="162560" y="96900"/>
                </a:lnTo>
                <a:lnTo>
                  <a:pt x="165354" y="84328"/>
                </a:lnTo>
                <a:lnTo>
                  <a:pt x="169163" y="79501"/>
                </a:lnTo>
                <a:lnTo>
                  <a:pt x="175513" y="76200"/>
                </a:lnTo>
                <a:lnTo>
                  <a:pt x="178308" y="74675"/>
                </a:lnTo>
                <a:lnTo>
                  <a:pt x="181610" y="73787"/>
                </a:lnTo>
                <a:lnTo>
                  <a:pt x="188595" y="72771"/>
                </a:lnTo>
                <a:lnTo>
                  <a:pt x="193126" y="72771"/>
                </a:lnTo>
                <a:lnTo>
                  <a:pt x="194563" y="62230"/>
                </a:lnTo>
                <a:lnTo>
                  <a:pt x="191897" y="61722"/>
                </a:lnTo>
                <a:close/>
              </a:path>
              <a:path w="338836" h="215137">
                <a:moveTo>
                  <a:pt x="213868" y="109728"/>
                </a:moveTo>
                <a:lnTo>
                  <a:pt x="210693" y="116459"/>
                </a:lnTo>
                <a:lnTo>
                  <a:pt x="206501" y="121157"/>
                </a:lnTo>
                <a:lnTo>
                  <a:pt x="194563" y="127254"/>
                </a:lnTo>
                <a:lnTo>
                  <a:pt x="188340" y="128016"/>
                </a:lnTo>
                <a:lnTo>
                  <a:pt x="213727" y="128016"/>
                </a:lnTo>
                <a:lnTo>
                  <a:pt x="215901" y="126464"/>
                </a:lnTo>
                <a:lnTo>
                  <a:pt x="223393" y="116967"/>
                </a:lnTo>
                <a:lnTo>
                  <a:pt x="213868" y="109728"/>
                </a:lnTo>
                <a:close/>
              </a:path>
              <a:path w="338836" h="215137">
                <a:moveTo>
                  <a:pt x="215773" y="44450"/>
                </a:moveTo>
                <a:lnTo>
                  <a:pt x="226440" y="93218"/>
                </a:lnTo>
                <a:lnTo>
                  <a:pt x="247142" y="109728"/>
                </a:lnTo>
                <a:lnTo>
                  <a:pt x="253619" y="108966"/>
                </a:lnTo>
                <a:lnTo>
                  <a:pt x="260731" y="105282"/>
                </a:lnTo>
                <a:lnTo>
                  <a:pt x="264540" y="103378"/>
                </a:lnTo>
                <a:lnTo>
                  <a:pt x="267715" y="100330"/>
                </a:lnTo>
                <a:lnTo>
                  <a:pt x="270510" y="96138"/>
                </a:lnTo>
                <a:lnTo>
                  <a:pt x="271109" y="95279"/>
                </a:lnTo>
                <a:lnTo>
                  <a:pt x="245806" y="95279"/>
                </a:lnTo>
                <a:lnTo>
                  <a:pt x="237362" y="85979"/>
                </a:lnTo>
                <a:lnTo>
                  <a:pt x="215773" y="44450"/>
                </a:lnTo>
                <a:close/>
              </a:path>
              <a:path w="338836" h="215137">
                <a:moveTo>
                  <a:pt x="257175" y="22987"/>
                </a:moveTo>
                <a:lnTo>
                  <a:pt x="245618" y="28956"/>
                </a:lnTo>
                <a:lnTo>
                  <a:pt x="269366" y="74675"/>
                </a:lnTo>
                <a:lnTo>
                  <a:pt x="269705" y="76962"/>
                </a:lnTo>
                <a:lnTo>
                  <a:pt x="245806" y="95279"/>
                </a:lnTo>
                <a:lnTo>
                  <a:pt x="271109" y="95279"/>
                </a:lnTo>
                <a:lnTo>
                  <a:pt x="273431" y="91948"/>
                </a:lnTo>
                <a:lnTo>
                  <a:pt x="274701" y="88265"/>
                </a:lnTo>
                <a:lnTo>
                  <a:pt x="274701" y="85090"/>
                </a:lnTo>
                <a:lnTo>
                  <a:pt x="289439" y="85090"/>
                </a:lnTo>
                <a:lnTo>
                  <a:pt x="257175" y="22987"/>
                </a:lnTo>
                <a:close/>
              </a:path>
              <a:path w="338836" h="215137">
                <a:moveTo>
                  <a:pt x="289439" y="85090"/>
                </a:moveTo>
                <a:lnTo>
                  <a:pt x="274701" y="85090"/>
                </a:lnTo>
                <a:lnTo>
                  <a:pt x="279400" y="94106"/>
                </a:lnTo>
                <a:lnTo>
                  <a:pt x="290957" y="88011"/>
                </a:lnTo>
                <a:lnTo>
                  <a:pt x="289439" y="85090"/>
                </a:lnTo>
                <a:close/>
              </a:path>
              <a:path w="338836" h="215137">
                <a:moveTo>
                  <a:pt x="298450" y="65405"/>
                </a:moveTo>
                <a:lnTo>
                  <a:pt x="300101" y="78359"/>
                </a:lnTo>
                <a:lnTo>
                  <a:pt x="307848" y="78612"/>
                </a:lnTo>
                <a:lnTo>
                  <a:pt x="315213" y="76962"/>
                </a:lnTo>
                <a:lnTo>
                  <a:pt x="329311" y="69723"/>
                </a:lnTo>
                <a:lnTo>
                  <a:pt x="333064" y="66167"/>
                </a:lnTo>
                <a:lnTo>
                  <a:pt x="307086" y="66167"/>
                </a:lnTo>
                <a:lnTo>
                  <a:pt x="298450" y="65405"/>
                </a:lnTo>
                <a:close/>
              </a:path>
              <a:path w="338836" h="215137">
                <a:moveTo>
                  <a:pt x="193126" y="72771"/>
                </a:moveTo>
                <a:lnTo>
                  <a:pt x="191262" y="72771"/>
                </a:lnTo>
                <a:lnTo>
                  <a:pt x="193039" y="73406"/>
                </a:lnTo>
                <a:lnTo>
                  <a:pt x="193126" y="72771"/>
                </a:lnTo>
                <a:close/>
              </a:path>
              <a:path w="338836" h="215137">
                <a:moveTo>
                  <a:pt x="335407" y="42799"/>
                </a:moveTo>
                <a:lnTo>
                  <a:pt x="315721" y="42799"/>
                </a:lnTo>
                <a:lnTo>
                  <a:pt x="321056" y="44704"/>
                </a:lnTo>
                <a:lnTo>
                  <a:pt x="323341" y="49022"/>
                </a:lnTo>
                <a:lnTo>
                  <a:pt x="326389" y="54991"/>
                </a:lnTo>
                <a:lnTo>
                  <a:pt x="324358" y="59817"/>
                </a:lnTo>
                <a:lnTo>
                  <a:pt x="317245" y="63626"/>
                </a:lnTo>
                <a:lnTo>
                  <a:pt x="313309" y="65659"/>
                </a:lnTo>
                <a:lnTo>
                  <a:pt x="307086" y="66167"/>
                </a:lnTo>
                <a:lnTo>
                  <a:pt x="333064" y="66167"/>
                </a:lnTo>
                <a:lnTo>
                  <a:pt x="334137" y="65150"/>
                </a:lnTo>
                <a:lnTo>
                  <a:pt x="336423" y="59690"/>
                </a:lnTo>
                <a:lnTo>
                  <a:pt x="338836" y="54229"/>
                </a:lnTo>
                <a:lnTo>
                  <a:pt x="338455" y="48641"/>
                </a:lnTo>
                <a:lnTo>
                  <a:pt x="335407" y="42799"/>
                </a:lnTo>
                <a:close/>
              </a:path>
              <a:path w="338836" h="215137">
                <a:moveTo>
                  <a:pt x="309371" y="0"/>
                </a:moveTo>
                <a:lnTo>
                  <a:pt x="276166" y="17399"/>
                </a:lnTo>
                <a:lnTo>
                  <a:pt x="274056" y="21971"/>
                </a:lnTo>
                <a:lnTo>
                  <a:pt x="296163" y="43687"/>
                </a:lnTo>
                <a:lnTo>
                  <a:pt x="300609" y="43687"/>
                </a:lnTo>
                <a:lnTo>
                  <a:pt x="315721" y="42799"/>
                </a:lnTo>
                <a:lnTo>
                  <a:pt x="335407" y="42799"/>
                </a:lnTo>
                <a:lnTo>
                  <a:pt x="333120" y="38354"/>
                </a:lnTo>
                <a:lnTo>
                  <a:pt x="330073" y="35179"/>
                </a:lnTo>
                <a:lnTo>
                  <a:pt x="326263" y="33400"/>
                </a:lnTo>
                <a:lnTo>
                  <a:pt x="323234" y="32131"/>
                </a:lnTo>
                <a:lnTo>
                  <a:pt x="295020" y="32131"/>
                </a:lnTo>
                <a:lnTo>
                  <a:pt x="290957" y="30225"/>
                </a:lnTo>
                <a:lnTo>
                  <a:pt x="288798" y="26035"/>
                </a:lnTo>
                <a:lnTo>
                  <a:pt x="287782" y="24130"/>
                </a:lnTo>
                <a:lnTo>
                  <a:pt x="287909" y="21971"/>
                </a:lnTo>
                <a:lnTo>
                  <a:pt x="289052" y="19685"/>
                </a:lnTo>
                <a:lnTo>
                  <a:pt x="290321" y="17399"/>
                </a:lnTo>
                <a:lnTo>
                  <a:pt x="292227" y="15493"/>
                </a:lnTo>
                <a:lnTo>
                  <a:pt x="295020" y="14097"/>
                </a:lnTo>
                <a:lnTo>
                  <a:pt x="299592" y="11684"/>
                </a:lnTo>
                <a:lnTo>
                  <a:pt x="305181" y="11175"/>
                </a:lnTo>
                <a:lnTo>
                  <a:pt x="311424" y="11175"/>
                </a:lnTo>
                <a:lnTo>
                  <a:pt x="309371" y="0"/>
                </a:lnTo>
                <a:close/>
              </a:path>
              <a:path w="338836" h="215137">
                <a:moveTo>
                  <a:pt x="317373" y="30987"/>
                </a:moveTo>
                <a:lnTo>
                  <a:pt x="311023" y="31368"/>
                </a:lnTo>
                <a:lnTo>
                  <a:pt x="295020" y="32131"/>
                </a:lnTo>
                <a:lnTo>
                  <a:pt x="323234" y="32131"/>
                </a:lnTo>
                <a:lnTo>
                  <a:pt x="322326" y="31750"/>
                </a:lnTo>
                <a:lnTo>
                  <a:pt x="317373" y="30987"/>
                </a:lnTo>
                <a:close/>
              </a:path>
              <a:path w="338836" h="215137">
                <a:moveTo>
                  <a:pt x="311424" y="11175"/>
                </a:moveTo>
                <a:lnTo>
                  <a:pt x="305181" y="11175"/>
                </a:lnTo>
                <a:lnTo>
                  <a:pt x="311658" y="12446"/>
                </a:lnTo>
                <a:lnTo>
                  <a:pt x="311424" y="1117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567931" y="2753486"/>
            <a:ext cx="1443857" cy="1037716"/>
          </a:xfrm>
          <a:custGeom>
            <a:avLst/>
            <a:gdLst/>
            <a:ahLst/>
            <a:cxnLst/>
            <a:rect l="l" t="t" r="r" b="b"/>
            <a:pathLst>
              <a:path w="1443857" h="1037716">
                <a:moveTo>
                  <a:pt x="1443857" y="719074"/>
                </a:moveTo>
                <a:lnTo>
                  <a:pt x="398018" y="719074"/>
                </a:lnTo>
                <a:lnTo>
                  <a:pt x="1335532" y="1037716"/>
                </a:lnTo>
                <a:lnTo>
                  <a:pt x="1443857" y="719074"/>
                </a:lnTo>
                <a:close/>
              </a:path>
              <a:path w="1443857" h="1037716">
                <a:moveTo>
                  <a:pt x="642366" y="0"/>
                </a:moveTo>
                <a:lnTo>
                  <a:pt x="0" y="316483"/>
                </a:lnTo>
                <a:lnTo>
                  <a:pt x="316484" y="958850"/>
                </a:lnTo>
                <a:lnTo>
                  <a:pt x="398018" y="719074"/>
                </a:lnTo>
                <a:lnTo>
                  <a:pt x="1443857" y="719074"/>
                </a:lnTo>
                <a:lnTo>
                  <a:pt x="1498473" y="558419"/>
                </a:lnTo>
                <a:lnTo>
                  <a:pt x="560832" y="239775"/>
                </a:lnTo>
                <a:lnTo>
                  <a:pt x="642366" y="0"/>
                </a:lnTo>
                <a:close/>
              </a:path>
            </a:pathLst>
          </a:custGeom>
          <a:solidFill>
            <a:srgbClr val="F8D3A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567931" y="2753486"/>
            <a:ext cx="1498473" cy="1037716"/>
          </a:xfrm>
          <a:custGeom>
            <a:avLst/>
            <a:gdLst/>
            <a:ahLst/>
            <a:cxnLst/>
            <a:rect l="l" t="t" r="r" b="b"/>
            <a:pathLst>
              <a:path w="1498473" h="1037716">
                <a:moveTo>
                  <a:pt x="642366" y="0"/>
                </a:moveTo>
                <a:lnTo>
                  <a:pt x="560832" y="239775"/>
                </a:lnTo>
                <a:lnTo>
                  <a:pt x="1498473" y="558419"/>
                </a:lnTo>
                <a:lnTo>
                  <a:pt x="1335532" y="1037716"/>
                </a:lnTo>
                <a:lnTo>
                  <a:pt x="398018" y="719074"/>
                </a:lnTo>
                <a:lnTo>
                  <a:pt x="316484" y="958850"/>
                </a:lnTo>
                <a:lnTo>
                  <a:pt x="0" y="316483"/>
                </a:lnTo>
                <a:lnTo>
                  <a:pt x="642366" y="0"/>
                </a:lnTo>
              </a:path>
            </a:pathLst>
          </a:custGeom>
          <a:ln w="12700">
            <a:solidFill>
              <a:srgbClr val="F1F1F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71139" y="3240745"/>
            <a:ext cx="449495" cy="231053"/>
          </a:xfrm>
          <a:custGeom>
            <a:avLst/>
            <a:gdLst/>
            <a:ahLst/>
            <a:cxnLst/>
            <a:rect l="l" t="t" r="r" b="b"/>
            <a:pathLst>
              <a:path w="449495" h="231053">
                <a:moveTo>
                  <a:pt x="138938" y="61000"/>
                </a:moveTo>
                <a:lnTo>
                  <a:pt x="113072" y="61000"/>
                </a:lnTo>
                <a:lnTo>
                  <a:pt x="116374" y="61254"/>
                </a:lnTo>
                <a:lnTo>
                  <a:pt x="119295" y="62143"/>
                </a:lnTo>
                <a:lnTo>
                  <a:pt x="123994" y="63794"/>
                </a:lnTo>
                <a:lnTo>
                  <a:pt x="127042" y="66461"/>
                </a:lnTo>
                <a:lnTo>
                  <a:pt x="128566" y="70271"/>
                </a:lnTo>
                <a:lnTo>
                  <a:pt x="130090" y="74208"/>
                </a:lnTo>
                <a:lnTo>
                  <a:pt x="129963" y="78653"/>
                </a:lnTo>
                <a:lnTo>
                  <a:pt x="128312" y="83860"/>
                </a:lnTo>
                <a:lnTo>
                  <a:pt x="113453" y="127548"/>
                </a:lnTo>
                <a:lnTo>
                  <a:pt x="125772" y="131739"/>
                </a:lnTo>
                <a:lnTo>
                  <a:pt x="140504" y="88051"/>
                </a:lnTo>
                <a:lnTo>
                  <a:pt x="143349" y="79886"/>
                </a:lnTo>
                <a:lnTo>
                  <a:pt x="143442" y="78653"/>
                </a:lnTo>
                <a:lnTo>
                  <a:pt x="143552" y="72430"/>
                </a:lnTo>
                <a:lnTo>
                  <a:pt x="141012" y="66080"/>
                </a:lnTo>
                <a:lnTo>
                  <a:pt x="138938" y="61000"/>
                </a:lnTo>
                <a:close/>
              </a:path>
              <a:path w="449495" h="231053">
                <a:moveTo>
                  <a:pt x="103928" y="15153"/>
                </a:moveTo>
                <a:lnTo>
                  <a:pt x="70654" y="112943"/>
                </a:lnTo>
                <a:lnTo>
                  <a:pt x="82973" y="117134"/>
                </a:lnTo>
                <a:lnTo>
                  <a:pt x="100499" y="65572"/>
                </a:lnTo>
                <a:lnTo>
                  <a:pt x="102912" y="63794"/>
                </a:lnTo>
                <a:lnTo>
                  <a:pt x="105833" y="62524"/>
                </a:lnTo>
                <a:lnTo>
                  <a:pt x="113072" y="61000"/>
                </a:lnTo>
                <a:lnTo>
                  <a:pt x="138938" y="61000"/>
                </a:lnTo>
                <a:lnTo>
                  <a:pt x="138472" y="59857"/>
                </a:lnTo>
                <a:lnTo>
                  <a:pt x="133646" y="55539"/>
                </a:lnTo>
                <a:lnTo>
                  <a:pt x="133277" y="55412"/>
                </a:lnTo>
                <a:lnTo>
                  <a:pt x="103928" y="55412"/>
                </a:lnTo>
                <a:lnTo>
                  <a:pt x="116247" y="19217"/>
                </a:lnTo>
                <a:lnTo>
                  <a:pt x="103928" y="15153"/>
                </a:lnTo>
                <a:close/>
              </a:path>
              <a:path w="449495" h="231053">
                <a:moveTo>
                  <a:pt x="47332" y="0"/>
                </a:moveTo>
                <a:lnTo>
                  <a:pt x="7967" y="28426"/>
                </a:lnTo>
                <a:lnTo>
                  <a:pt x="0" y="55341"/>
                </a:lnTo>
                <a:lnTo>
                  <a:pt x="510" y="67458"/>
                </a:lnTo>
                <a:lnTo>
                  <a:pt x="36076" y="102210"/>
                </a:lnTo>
                <a:lnTo>
                  <a:pt x="48401" y="102302"/>
                </a:lnTo>
                <a:lnTo>
                  <a:pt x="59986" y="98719"/>
                </a:lnTo>
                <a:lnTo>
                  <a:pt x="54622" y="90255"/>
                </a:lnTo>
                <a:lnTo>
                  <a:pt x="42670" y="90255"/>
                </a:lnTo>
                <a:lnTo>
                  <a:pt x="28508" y="87110"/>
                </a:lnTo>
                <a:lnTo>
                  <a:pt x="20546" y="79470"/>
                </a:lnTo>
                <a:lnTo>
                  <a:pt x="14268" y="64189"/>
                </a:lnTo>
                <a:lnTo>
                  <a:pt x="14948" y="52621"/>
                </a:lnTo>
                <a:lnTo>
                  <a:pt x="19195" y="37494"/>
                </a:lnTo>
                <a:lnTo>
                  <a:pt x="25736" y="26120"/>
                </a:lnTo>
                <a:lnTo>
                  <a:pt x="34243" y="17701"/>
                </a:lnTo>
                <a:lnTo>
                  <a:pt x="45706" y="12742"/>
                </a:lnTo>
                <a:lnTo>
                  <a:pt x="81121" y="12742"/>
                </a:lnTo>
                <a:lnTo>
                  <a:pt x="72680" y="7005"/>
                </a:lnTo>
                <a:lnTo>
                  <a:pt x="58273" y="1137"/>
                </a:lnTo>
                <a:lnTo>
                  <a:pt x="47332" y="0"/>
                </a:lnTo>
                <a:close/>
              </a:path>
              <a:path w="449495" h="231053">
                <a:moveTo>
                  <a:pt x="53228" y="88055"/>
                </a:moveTo>
                <a:lnTo>
                  <a:pt x="42670" y="90255"/>
                </a:lnTo>
                <a:lnTo>
                  <a:pt x="54622" y="90255"/>
                </a:lnTo>
                <a:lnTo>
                  <a:pt x="53228" y="88055"/>
                </a:lnTo>
                <a:close/>
              </a:path>
              <a:path w="449495" h="231053">
                <a:moveTo>
                  <a:pt x="118279" y="51221"/>
                </a:moveTo>
                <a:lnTo>
                  <a:pt x="114088" y="51729"/>
                </a:lnTo>
                <a:lnTo>
                  <a:pt x="109770" y="52110"/>
                </a:lnTo>
                <a:lnTo>
                  <a:pt x="106468" y="53380"/>
                </a:lnTo>
                <a:lnTo>
                  <a:pt x="103928" y="55412"/>
                </a:lnTo>
                <a:lnTo>
                  <a:pt x="133277" y="55412"/>
                </a:lnTo>
                <a:lnTo>
                  <a:pt x="126280" y="52999"/>
                </a:lnTo>
                <a:lnTo>
                  <a:pt x="122343" y="51602"/>
                </a:lnTo>
                <a:lnTo>
                  <a:pt x="118279" y="51221"/>
                </a:lnTo>
                <a:close/>
              </a:path>
              <a:path w="449495" h="231053">
                <a:moveTo>
                  <a:pt x="81121" y="12742"/>
                </a:moveTo>
                <a:lnTo>
                  <a:pt x="45706" y="12742"/>
                </a:lnTo>
                <a:lnTo>
                  <a:pt x="57827" y="13883"/>
                </a:lnTo>
                <a:lnTo>
                  <a:pt x="66717" y="16931"/>
                </a:lnTo>
                <a:lnTo>
                  <a:pt x="72686" y="20614"/>
                </a:lnTo>
                <a:lnTo>
                  <a:pt x="75861" y="25059"/>
                </a:lnTo>
                <a:lnTo>
                  <a:pt x="83989" y="15407"/>
                </a:lnTo>
                <a:lnTo>
                  <a:pt x="81903" y="13273"/>
                </a:lnTo>
                <a:lnTo>
                  <a:pt x="81121" y="12742"/>
                </a:lnTo>
                <a:close/>
              </a:path>
              <a:path w="449495" h="231053">
                <a:moveTo>
                  <a:pt x="188825" y="74563"/>
                </a:moveTo>
                <a:lnTo>
                  <a:pt x="150156" y="101132"/>
                </a:lnTo>
                <a:lnTo>
                  <a:pt x="147732" y="111269"/>
                </a:lnTo>
                <a:lnTo>
                  <a:pt x="148230" y="122872"/>
                </a:lnTo>
                <a:lnTo>
                  <a:pt x="152868" y="136441"/>
                </a:lnTo>
                <a:lnTo>
                  <a:pt x="161827" y="143631"/>
                </a:lnTo>
                <a:lnTo>
                  <a:pt x="177955" y="149622"/>
                </a:lnTo>
                <a:lnTo>
                  <a:pt x="188926" y="147705"/>
                </a:lnTo>
                <a:lnTo>
                  <a:pt x="202644" y="140137"/>
                </a:lnTo>
                <a:lnTo>
                  <a:pt x="202814" y="139867"/>
                </a:lnTo>
                <a:lnTo>
                  <a:pt x="178477" y="139867"/>
                </a:lnTo>
                <a:lnTo>
                  <a:pt x="171930" y="137585"/>
                </a:lnTo>
                <a:lnTo>
                  <a:pt x="163127" y="131107"/>
                </a:lnTo>
                <a:lnTo>
                  <a:pt x="160187" y="120396"/>
                </a:lnTo>
                <a:lnTo>
                  <a:pt x="163110" y="105450"/>
                </a:lnTo>
                <a:lnTo>
                  <a:pt x="165777" y="97449"/>
                </a:lnTo>
                <a:lnTo>
                  <a:pt x="169587" y="91734"/>
                </a:lnTo>
                <a:lnTo>
                  <a:pt x="179493" y="84876"/>
                </a:lnTo>
                <a:lnTo>
                  <a:pt x="184700" y="83987"/>
                </a:lnTo>
                <a:lnTo>
                  <a:pt x="206309" y="83987"/>
                </a:lnTo>
                <a:lnTo>
                  <a:pt x="203240" y="80994"/>
                </a:lnTo>
                <a:lnTo>
                  <a:pt x="188825" y="74563"/>
                </a:lnTo>
                <a:close/>
              </a:path>
              <a:path w="449495" h="231053">
                <a:moveTo>
                  <a:pt x="206309" y="83987"/>
                </a:moveTo>
                <a:lnTo>
                  <a:pt x="184700" y="83987"/>
                </a:lnTo>
                <a:lnTo>
                  <a:pt x="190635" y="86136"/>
                </a:lnTo>
                <a:lnTo>
                  <a:pt x="199680" y="92446"/>
                </a:lnTo>
                <a:lnTo>
                  <a:pt x="202773" y="103075"/>
                </a:lnTo>
                <a:lnTo>
                  <a:pt x="199940" y="118023"/>
                </a:lnTo>
                <a:lnTo>
                  <a:pt x="197146" y="126151"/>
                </a:lnTo>
                <a:lnTo>
                  <a:pt x="193463" y="131866"/>
                </a:lnTo>
                <a:lnTo>
                  <a:pt x="188510" y="135422"/>
                </a:lnTo>
                <a:lnTo>
                  <a:pt x="183684" y="138978"/>
                </a:lnTo>
                <a:lnTo>
                  <a:pt x="178477" y="139867"/>
                </a:lnTo>
                <a:lnTo>
                  <a:pt x="202814" y="139867"/>
                </a:lnTo>
                <a:lnTo>
                  <a:pt x="209063" y="129954"/>
                </a:lnTo>
                <a:lnTo>
                  <a:pt x="215158" y="113594"/>
                </a:lnTo>
                <a:lnTo>
                  <a:pt x="215292" y="101788"/>
                </a:lnTo>
                <a:lnTo>
                  <a:pt x="211473" y="89023"/>
                </a:lnTo>
                <a:lnTo>
                  <a:pt x="206309" y="83987"/>
                </a:lnTo>
                <a:close/>
              </a:path>
              <a:path w="449495" h="231053">
                <a:moveTo>
                  <a:pt x="256582" y="69382"/>
                </a:moveTo>
                <a:lnTo>
                  <a:pt x="254550" y="69509"/>
                </a:lnTo>
                <a:lnTo>
                  <a:pt x="252645" y="70525"/>
                </a:lnTo>
                <a:lnTo>
                  <a:pt x="250613" y="71541"/>
                </a:lnTo>
                <a:lnTo>
                  <a:pt x="249216" y="73065"/>
                </a:lnTo>
                <a:lnTo>
                  <a:pt x="248581" y="75224"/>
                </a:lnTo>
                <a:lnTo>
                  <a:pt x="247819" y="77256"/>
                </a:lnTo>
                <a:lnTo>
                  <a:pt x="247946" y="79288"/>
                </a:lnTo>
                <a:lnTo>
                  <a:pt x="249978" y="83352"/>
                </a:lnTo>
                <a:lnTo>
                  <a:pt x="251502" y="84749"/>
                </a:lnTo>
                <a:lnTo>
                  <a:pt x="253534" y="85384"/>
                </a:lnTo>
                <a:lnTo>
                  <a:pt x="255693" y="86146"/>
                </a:lnTo>
                <a:lnTo>
                  <a:pt x="264456" y="78272"/>
                </a:lnTo>
                <a:lnTo>
                  <a:pt x="264329" y="76240"/>
                </a:lnTo>
                <a:lnTo>
                  <a:pt x="263313" y="74208"/>
                </a:lnTo>
                <a:lnTo>
                  <a:pt x="262424" y="72176"/>
                </a:lnTo>
                <a:lnTo>
                  <a:pt x="260773" y="70906"/>
                </a:lnTo>
                <a:lnTo>
                  <a:pt x="258741" y="70144"/>
                </a:lnTo>
                <a:lnTo>
                  <a:pt x="256582" y="69382"/>
                </a:lnTo>
                <a:close/>
              </a:path>
              <a:path w="449495" h="231053">
                <a:moveTo>
                  <a:pt x="233468" y="90845"/>
                </a:moveTo>
                <a:lnTo>
                  <a:pt x="230039" y="101259"/>
                </a:lnTo>
                <a:lnTo>
                  <a:pt x="239564" y="104434"/>
                </a:lnTo>
                <a:lnTo>
                  <a:pt x="219498" y="163489"/>
                </a:lnTo>
                <a:lnTo>
                  <a:pt x="231817" y="167680"/>
                </a:lnTo>
                <a:lnTo>
                  <a:pt x="255312" y="98338"/>
                </a:lnTo>
                <a:lnTo>
                  <a:pt x="233468" y="90845"/>
                </a:lnTo>
                <a:close/>
              </a:path>
              <a:path w="449495" h="231053">
                <a:moveTo>
                  <a:pt x="394758" y="205399"/>
                </a:moveTo>
                <a:lnTo>
                  <a:pt x="386376" y="215686"/>
                </a:lnTo>
                <a:lnTo>
                  <a:pt x="391583" y="221528"/>
                </a:lnTo>
                <a:lnTo>
                  <a:pt x="397933" y="225592"/>
                </a:lnTo>
                <a:lnTo>
                  <a:pt x="405172" y="228132"/>
                </a:lnTo>
                <a:lnTo>
                  <a:pt x="412919" y="230672"/>
                </a:lnTo>
                <a:lnTo>
                  <a:pt x="419523" y="231053"/>
                </a:lnTo>
                <a:lnTo>
                  <a:pt x="430699" y="226989"/>
                </a:lnTo>
                <a:lnTo>
                  <a:pt x="434509" y="222798"/>
                </a:lnTo>
                <a:lnTo>
                  <a:pt x="435346" y="220385"/>
                </a:lnTo>
                <a:lnTo>
                  <a:pt x="416602" y="220385"/>
                </a:lnTo>
                <a:lnTo>
                  <a:pt x="404791" y="216448"/>
                </a:lnTo>
                <a:lnTo>
                  <a:pt x="400092" y="212257"/>
                </a:lnTo>
                <a:lnTo>
                  <a:pt x="394758" y="205399"/>
                </a:lnTo>
                <a:close/>
              </a:path>
              <a:path w="449495" h="231053">
                <a:moveTo>
                  <a:pt x="419269" y="154345"/>
                </a:moveTo>
                <a:lnTo>
                  <a:pt x="402378" y="176062"/>
                </a:lnTo>
                <a:lnTo>
                  <a:pt x="402759" y="178348"/>
                </a:lnTo>
                <a:lnTo>
                  <a:pt x="422952" y="202351"/>
                </a:lnTo>
                <a:lnTo>
                  <a:pt x="425238" y="207558"/>
                </a:lnTo>
                <a:lnTo>
                  <a:pt x="423670" y="212257"/>
                </a:lnTo>
                <a:lnTo>
                  <a:pt x="421555" y="218480"/>
                </a:lnTo>
                <a:lnTo>
                  <a:pt x="416602" y="220385"/>
                </a:lnTo>
                <a:lnTo>
                  <a:pt x="435346" y="220385"/>
                </a:lnTo>
                <a:lnTo>
                  <a:pt x="436709" y="216448"/>
                </a:lnTo>
                <a:lnTo>
                  <a:pt x="438192" y="211876"/>
                </a:lnTo>
                <a:lnTo>
                  <a:pt x="438319" y="207431"/>
                </a:lnTo>
                <a:lnTo>
                  <a:pt x="436922" y="203494"/>
                </a:lnTo>
                <a:lnTo>
                  <a:pt x="435525" y="199430"/>
                </a:lnTo>
                <a:lnTo>
                  <a:pt x="432604" y="195366"/>
                </a:lnTo>
                <a:lnTo>
                  <a:pt x="428032" y="191048"/>
                </a:lnTo>
                <a:lnTo>
                  <a:pt x="420539" y="184063"/>
                </a:lnTo>
                <a:lnTo>
                  <a:pt x="416348" y="179999"/>
                </a:lnTo>
                <a:lnTo>
                  <a:pt x="414951" y="175808"/>
                </a:lnTo>
                <a:lnTo>
                  <a:pt x="416475" y="171363"/>
                </a:lnTo>
                <a:lnTo>
                  <a:pt x="417110" y="169204"/>
                </a:lnTo>
                <a:lnTo>
                  <a:pt x="418761" y="167807"/>
                </a:lnTo>
                <a:lnTo>
                  <a:pt x="421174" y="167172"/>
                </a:lnTo>
                <a:lnTo>
                  <a:pt x="423714" y="166410"/>
                </a:lnTo>
                <a:lnTo>
                  <a:pt x="447485" y="166410"/>
                </a:lnTo>
                <a:lnTo>
                  <a:pt x="442891" y="162346"/>
                </a:lnTo>
                <a:lnTo>
                  <a:pt x="437049" y="158536"/>
                </a:lnTo>
                <a:lnTo>
                  <a:pt x="431969" y="156885"/>
                </a:lnTo>
                <a:lnTo>
                  <a:pt x="425238" y="154599"/>
                </a:lnTo>
                <a:lnTo>
                  <a:pt x="419269" y="154345"/>
                </a:lnTo>
                <a:close/>
              </a:path>
              <a:path w="449495" h="231053">
                <a:moveTo>
                  <a:pt x="361921" y="134138"/>
                </a:moveTo>
                <a:lnTo>
                  <a:pt x="322731" y="167325"/>
                </a:lnTo>
                <a:lnTo>
                  <a:pt x="322188" y="179999"/>
                </a:lnTo>
                <a:lnTo>
                  <a:pt x="325670" y="191175"/>
                </a:lnTo>
                <a:lnTo>
                  <a:pt x="329734" y="199176"/>
                </a:lnTo>
                <a:lnTo>
                  <a:pt x="336084" y="204637"/>
                </a:lnTo>
                <a:lnTo>
                  <a:pt x="350816" y="209590"/>
                </a:lnTo>
                <a:lnTo>
                  <a:pt x="356658" y="210606"/>
                </a:lnTo>
                <a:lnTo>
                  <a:pt x="366564" y="210479"/>
                </a:lnTo>
                <a:lnTo>
                  <a:pt x="370120" y="209717"/>
                </a:lnTo>
                <a:lnTo>
                  <a:pt x="372660" y="208574"/>
                </a:lnTo>
                <a:lnTo>
                  <a:pt x="371015" y="200446"/>
                </a:lnTo>
                <a:lnTo>
                  <a:pt x="357801" y="200446"/>
                </a:lnTo>
                <a:lnTo>
                  <a:pt x="350689" y="198033"/>
                </a:lnTo>
                <a:lnTo>
                  <a:pt x="334433" y="174284"/>
                </a:lnTo>
                <a:lnTo>
                  <a:pt x="337227" y="166156"/>
                </a:lnTo>
                <a:lnTo>
                  <a:pt x="366560" y="166156"/>
                </a:lnTo>
                <a:lnTo>
                  <a:pt x="340529" y="157393"/>
                </a:lnTo>
                <a:lnTo>
                  <a:pt x="360976" y="144312"/>
                </a:lnTo>
                <a:lnTo>
                  <a:pt x="383141" y="144312"/>
                </a:lnTo>
                <a:lnTo>
                  <a:pt x="377674" y="140067"/>
                </a:lnTo>
                <a:lnTo>
                  <a:pt x="361921" y="134138"/>
                </a:lnTo>
                <a:close/>
              </a:path>
              <a:path w="449495" h="231053">
                <a:moveTo>
                  <a:pt x="370501" y="197906"/>
                </a:moveTo>
                <a:lnTo>
                  <a:pt x="364405" y="200319"/>
                </a:lnTo>
                <a:lnTo>
                  <a:pt x="357801" y="200446"/>
                </a:lnTo>
                <a:lnTo>
                  <a:pt x="371015" y="200446"/>
                </a:lnTo>
                <a:lnTo>
                  <a:pt x="370501" y="197906"/>
                </a:lnTo>
                <a:close/>
              </a:path>
              <a:path w="449495" h="231053">
                <a:moveTo>
                  <a:pt x="294413" y="111983"/>
                </a:moveTo>
                <a:lnTo>
                  <a:pt x="256050" y="146192"/>
                </a:lnTo>
                <a:lnTo>
                  <a:pt x="255988" y="158155"/>
                </a:lnTo>
                <a:lnTo>
                  <a:pt x="260056" y="170569"/>
                </a:lnTo>
                <a:lnTo>
                  <a:pt x="268197" y="179481"/>
                </a:lnTo>
                <a:lnTo>
                  <a:pt x="280865" y="185866"/>
                </a:lnTo>
                <a:lnTo>
                  <a:pt x="293747" y="188216"/>
                </a:lnTo>
                <a:lnTo>
                  <a:pt x="305477" y="187111"/>
                </a:lnTo>
                <a:lnTo>
                  <a:pt x="304487" y="177713"/>
                </a:lnTo>
                <a:lnTo>
                  <a:pt x="290745" y="177713"/>
                </a:lnTo>
                <a:lnTo>
                  <a:pt x="278172" y="173395"/>
                </a:lnTo>
                <a:lnTo>
                  <a:pt x="273346" y="169331"/>
                </a:lnTo>
                <a:lnTo>
                  <a:pt x="270679" y="163743"/>
                </a:lnTo>
                <a:lnTo>
                  <a:pt x="268139" y="158155"/>
                </a:lnTo>
                <a:lnTo>
                  <a:pt x="268266" y="151170"/>
                </a:lnTo>
                <a:lnTo>
                  <a:pt x="271145" y="142781"/>
                </a:lnTo>
                <a:lnTo>
                  <a:pt x="273727" y="134914"/>
                </a:lnTo>
                <a:lnTo>
                  <a:pt x="277918" y="129199"/>
                </a:lnTo>
                <a:lnTo>
                  <a:pt x="288967" y="122468"/>
                </a:lnTo>
                <a:lnTo>
                  <a:pt x="295063" y="121960"/>
                </a:lnTo>
                <a:lnTo>
                  <a:pt x="319336" y="121960"/>
                </a:lnTo>
                <a:lnTo>
                  <a:pt x="313732" y="117515"/>
                </a:lnTo>
                <a:lnTo>
                  <a:pt x="310049" y="115483"/>
                </a:lnTo>
                <a:lnTo>
                  <a:pt x="304939" y="113709"/>
                </a:lnTo>
                <a:lnTo>
                  <a:pt x="294413" y="111983"/>
                </a:lnTo>
                <a:close/>
              </a:path>
              <a:path w="449495" h="231053">
                <a:moveTo>
                  <a:pt x="366560" y="166156"/>
                </a:moveTo>
                <a:lnTo>
                  <a:pt x="337227" y="166156"/>
                </a:lnTo>
                <a:lnTo>
                  <a:pt x="387265" y="183174"/>
                </a:lnTo>
                <a:lnTo>
                  <a:pt x="388662" y="181142"/>
                </a:lnTo>
                <a:lnTo>
                  <a:pt x="389805" y="178729"/>
                </a:lnTo>
                <a:lnTo>
                  <a:pt x="391943" y="171744"/>
                </a:lnTo>
                <a:lnTo>
                  <a:pt x="392016" y="170347"/>
                </a:lnTo>
                <a:lnTo>
                  <a:pt x="379010" y="170347"/>
                </a:lnTo>
                <a:lnTo>
                  <a:pt x="366560" y="166156"/>
                </a:lnTo>
                <a:close/>
              </a:path>
              <a:path w="449495" h="231053">
                <a:moveTo>
                  <a:pt x="447485" y="166410"/>
                </a:moveTo>
                <a:lnTo>
                  <a:pt x="423714" y="166410"/>
                </a:lnTo>
                <a:lnTo>
                  <a:pt x="426381" y="166537"/>
                </a:lnTo>
                <a:lnTo>
                  <a:pt x="429302" y="167553"/>
                </a:lnTo>
                <a:lnTo>
                  <a:pt x="434255" y="169204"/>
                </a:lnTo>
                <a:lnTo>
                  <a:pt x="438573" y="172887"/>
                </a:lnTo>
                <a:lnTo>
                  <a:pt x="442129" y="178348"/>
                </a:lnTo>
                <a:lnTo>
                  <a:pt x="449495" y="168188"/>
                </a:lnTo>
                <a:lnTo>
                  <a:pt x="447485" y="166410"/>
                </a:lnTo>
                <a:close/>
              </a:path>
              <a:path w="449495" h="231053">
                <a:moveTo>
                  <a:pt x="304207" y="175046"/>
                </a:moveTo>
                <a:lnTo>
                  <a:pt x="297095" y="177459"/>
                </a:lnTo>
                <a:lnTo>
                  <a:pt x="290745" y="177713"/>
                </a:lnTo>
                <a:lnTo>
                  <a:pt x="304487" y="177713"/>
                </a:lnTo>
                <a:lnTo>
                  <a:pt x="304207" y="175046"/>
                </a:lnTo>
                <a:close/>
              </a:path>
              <a:path w="449495" h="231053">
                <a:moveTo>
                  <a:pt x="383141" y="144312"/>
                </a:moveTo>
                <a:lnTo>
                  <a:pt x="360976" y="144312"/>
                </a:lnTo>
                <a:lnTo>
                  <a:pt x="366437" y="146217"/>
                </a:lnTo>
                <a:lnTo>
                  <a:pt x="372406" y="148249"/>
                </a:lnTo>
                <a:lnTo>
                  <a:pt x="376343" y="151551"/>
                </a:lnTo>
                <a:lnTo>
                  <a:pt x="378629" y="156377"/>
                </a:lnTo>
                <a:lnTo>
                  <a:pt x="380534" y="160695"/>
                </a:lnTo>
                <a:lnTo>
                  <a:pt x="380661" y="165394"/>
                </a:lnTo>
                <a:lnTo>
                  <a:pt x="379010" y="170347"/>
                </a:lnTo>
                <a:lnTo>
                  <a:pt x="392016" y="170347"/>
                </a:lnTo>
                <a:lnTo>
                  <a:pt x="392002" y="160303"/>
                </a:lnTo>
                <a:lnTo>
                  <a:pt x="386635" y="147025"/>
                </a:lnTo>
                <a:lnTo>
                  <a:pt x="383141" y="144312"/>
                </a:lnTo>
                <a:close/>
              </a:path>
              <a:path w="449495" h="231053">
                <a:moveTo>
                  <a:pt x="319336" y="121960"/>
                </a:moveTo>
                <a:lnTo>
                  <a:pt x="295063" y="121960"/>
                </a:lnTo>
                <a:lnTo>
                  <a:pt x="304842" y="125262"/>
                </a:lnTo>
                <a:lnTo>
                  <a:pt x="307763" y="126913"/>
                </a:lnTo>
                <a:lnTo>
                  <a:pt x="313351" y="131231"/>
                </a:lnTo>
                <a:lnTo>
                  <a:pt x="315256" y="133263"/>
                </a:lnTo>
                <a:lnTo>
                  <a:pt x="316018" y="134914"/>
                </a:lnTo>
                <a:lnTo>
                  <a:pt x="325035" y="128310"/>
                </a:lnTo>
                <a:lnTo>
                  <a:pt x="323638" y="126024"/>
                </a:lnTo>
                <a:lnTo>
                  <a:pt x="321098" y="123357"/>
                </a:lnTo>
                <a:lnTo>
                  <a:pt x="319336" y="12196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142107" y="3451225"/>
            <a:ext cx="548385" cy="591032"/>
          </a:xfrm>
          <a:custGeom>
            <a:avLst/>
            <a:gdLst/>
            <a:ahLst/>
            <a:cxnLst/>
            <a:rect l="l" t="t" r="r" b="b"/>
            <a:pathLst>
              <a:path w="548385" h="591032">
                <a:moveTo>
                  <a:pt x="0" y="232156"/>
                </a:moveTo>
                <a:lnTo>
                  <a:pt x="40131" y="591032"/>
                </a:lnTo>
                <a:lnTo>
                  <a:pt x="398906" y="550913"/>
                </a:lnTo>
                <a:lnTo>
                  <a:pt x="299212" y="471220"/>
                </a:lnTo>
                <a:lnTo>
                  <a:pt x="426508" y="311912"/>
                </a:lnTo>
                <a:lnTo>
                  <a:pt x="99694" y="311912"/>
                </a:lnTo>
                <a:lnTo>
                  <a:pt x="0" y="232156"/>
                </a:lnTo>
                <a:close/>
              </a:path>
              <a:path w="548385" h="591032">
                <a:moveTo>
                  <a:pt x="348869" y="0"/>
                </a:moveTo>
                <a:lnTo>
                  <a:pt x="99694" y="311912"/>
                </a:lnTo>
                <a:lnTo>
                  <a:pt x="426508" y="311912"/>
                </a:lnTo>
                <a:lnTo>
                  <a:pt x="548385" y="159384"/>
                </a:lnTo>
                <a:lnTo>
                  <a:pt x="348869" y="0"/>
                </a:lnTo>
                <a:close/>
              </a:path>
            </a:pathLst>
          </a:custGeom>
          <a:solidFill>
            <a:srgbClr val="F8D3A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142107" y="3451225"/>
            <a:ext cx="548385" cy="591032"/>
          </a:xfrm>
          <a:custGeom>
            <a:avLst/>
            <a:gdLst/>
            <a:ahLst/>
            <a:cxnLst/>
            <a:rect l="l" t="t" r="r" b="b"/>
            <a:pathLst>
              <a:path w="548385" h="591032">
                <a:moveTo>
                  <a:pt x="0" y="232156"/>
                </a:moveTo>
                <a:lnTo>
                  <a:pt x="99694" y="311912"/>
                </a:lnTo>
                <a:lnTo>
                  <a:pt x="348869" y="0"/>
                </a:lnTo>
                <a:lnTo>
                  <a:pt x="548385" y="159384"/>
                </a:lnTo>
                <a:lnTo>
                  <a:pt x="299212" y="471220"/>
                </a:lnTo>
                <a:lnTo>
                  <a:pt x="398906" y="550913"/>
                </a:lnTo>
                <a:lnTo>
                  <a:pt x="40131" y="591032"/>
                </a:lnTo>
                <a:lnTo>
                  <a:pt x="0" y="232156"/>
                </a:lnTo>
                <a:close/>
              </a:path>
            </a:pathLst>
          </a:custGeom>
          <a:ln w="12700">
            <a:solidFill>
              <a:srgbClr val="F1F1F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284854" y="3595370"/>
            <a:ext cx="280543" cy="303403"/>
          </a:xfrm>
          <a:custGeom>
            <a:avLst/>
            <a:gdLst/>
            <a:ahLst/>
            <a:cxnLst/>
            <a:rect l="l" t="t" r="r" b="b"/>
            <a:pathLst>
              <a:path w="280543" h="303402">
                <a:moveTo>
                  <a:pt x="38608" y="192404"/>
                </a:moveTo>
                <a:lnTo>
                  <a:pt x="0" y="240791"/>
                </a:lnTo>
                <a:lnTo>
                  <a:pt x="78359" y="303402"/>
                </a:lnTo>
                <a:lnTo>
                  <a:pt x="86868" y="292709"/>
                </a:lnTo>
                <a:lnTo>
                  <a:pt x="49022" y="262508"/>
                </a:lnTo>
                <a:lnTo>
                  <a:pt x="54894" y="255142"/>
                </a:lnTo>
                <a:lnTo>
                  <a:pt x="39878" y="255142"/>
                </a:lnTo>
                <a:lnTo>
                  <a:pt x="18161" y="237743"/>
                </a:lnTo>
                <a:lnTo>
                  <a:pt x="48260" y="200024"/>
                </a:lnTo>
                <a:lnTo>
                  <a:pt x="38608" y="192404"/>
                </a:lnTo>
                <a:close/>
              </a:path>
              <a:path w="280543" h="303402">
                <a:moveTo>
                  <a:pt x="61849" y="227583"/>
                </a:moveTo>
                <a:lnTo>
                  <a:pt x="39878" y="255142"/>
                </a:lnTo>
                <a:lnTo>
                  <a:pt x="54894" y="255142"/>
                </a:lnTo>
                <a:lnTo>
                  <a:pt x="70993" y="234949"/>
                </a:lnTo>
                <a:lnTo>
                  <a:pt x="61849" y="227583"/>
                </a:lnTo>
                <a:close/>
              </a:path>
              <a:path w="280543" h="303402">
                <a:moveTo>
                  <a:pt x="101074" y="165970"/>
                </a:moveTo>
                <a:lnTo>
                  <a:pt x="90733" y="170967"/>
                </a:lnTo>
                <a:lnTo>
                  <a:pt x="79824" y="182298"/>
                </a:lnTo>
                <a:lnTo>
                  <a:pt x="75946" y="193247"/>
                </a:lnTo>
                <a:lnTo>
                  <a:pt x="76580" y="206834"/>
                </a:lnTo>
                <a:lnTo>
                  <a:pt x="111189" y="236930"/>
                </a:lnTo>
                <a:lnTo>
                  <a:pt x="125731" y="237211"/>
                </a:lnTo>
                <a:lnTo>
                  <a:pt x="135565" y="231236"/>
                </a:lnTo>
                <a:lnTo>
                  <a:pt x="140064" y="225931"/>
                </a:lnTo>
                <a:lnTo>
                  <a:pt x="123479" y="225931"/>
                </a:lnTo>
                <a:lnTo>
                  <a:pt x="112691" y="224744"/>
                </a:lnTo>
                <a:lnTo>
                  <a:pt x="86233" y="194690"/>
                </a:lnTo>
                <a:lnTo>
                  <a:pt x="87249" y="189483"/>
                </a:lnTo>
                <a:lnTo>
                  <a:pt x="92204" y="183436"/>
                </a:lnTo>
                <a:lnTo>
                  <a:pt x="101126" y="178078"/>
                </a:lnTo>
                <a:lnTo>
                  <a:pt x="134016" y="178078"/>
                </a:lnTo>
                <a:lnTo>
                  <a:pt x="125901" y="171118"/>
                </a:lnTo>
                <a:lnTo>
                  <a:pt x="114651" y="166782"/>
                </a:lnTo>
                <a:lnTo>
                  <a:pt x="101074" y="165970"/>
                </a:lnTo>
                <a:close/>
              </a:path>
              <a:path w="280543" h="303402">
                <a:moveTo>
                  <a:pt x="134016" y="178078"/>
                </a:moveTo>
                <a:lnTo>
                  <a:pt x="101126" y="178078"/>
                </a:lnTo>
                <a:lnTo>
                  <a:pt x="111878" y="179170"/>
                </a:lnTo>
                <a:lnTo>
                  <a:pt x="124460" y="186689"/>
                </a:lnTo>
                <a:lnTo>
                  <a:pt x="131064" y="192023"/>
                </a:lnTo>
                <a:lnTo>
                  <a:pt x="135255" y="197611"/>
                </a:lnTo>
                <a:lnTo>
                  <a:pt x="136906" y="203326"/>
                </a:lnTo>
                <a:lnTo>
                  <a:pt x="138684" y="209041"/>
                </a:lnTo>
                <a:lnTo>
                  <a:pt x="137668" y="214375"/>
                </a:lnTo>
                <a:lnTo>
                  <a:pt x="132416" y="220728"/>
                </a:lnTo>
                <a:lnTo>
                  <a:pt x="123479" y="225931"/>
                </a:lnTo>
                <a:lnTo>
                  <a:pt x="140064" y="225931"/>
                </a:lnTo>
                <a:lnTo>
                  <a:pt x="146691" y="218116"/>
                </a:lnTo>
                <a:lnTo>
                  <a:pt x="148652" y="207206"/>
                </a:lnTo>
                <a:lnTo>
                  <a:pt x="146246" y="191902"/>
                </a:lnTo>
                <a:lnTo>
                  <a:pt x="139015" y="182366"/>
                </a:lnTo>
                <a:lnTo>
                  <a:pt x="134016" y="178078"/>
                </a:lnTo>
                <a:close/>
              </a:path>
              <a:path w="280543" h="303402">
                <a:moveTo>
                  <a:pt x="151765" y="103504"/>
                </a:moveTo>
                <a:lnTo>
                  <a:pt x="149225" y="104012"/>
                </a:lnTo>
                <a:lnTo>
                  <a:pt x="145923" y="105536"/>
                </a:lnTo>
                <a:lnTo>
                  <a:pt x="141833" y="108092"/>
                </a:lnTo>
                <a:lnTo>
                  <a:pt x="137795" y="110489"/>
                </a:lnTo>
                <a:lnTo>
                  <a:pt x="134620" y="113156"/>
                </a:lnTo>
                <a:lnTo>
                  <a:pt x="131531" y="117225"/>
                </a:lnTo>
                <a:lnTo>
                  <a:pt x="126193" y="126528"/>
                </a:lnTo>
                <a:lnTo>
                  <a:pt x="124064" y="137929"/>
                </a:lnTo>
                <a:lnTo>
                  <a:pt x="125625" y="153169"/>
                </a:lnTo>
                <a:lnTo>
                  <a:pt x="132349" y="163094"/>
                </a:lnTo>
                <a:lnTo>
                  <a:pt x="144703" y="174106"/>
                </a:lnTo>
                <a:lnTo>
                  <a:pt x="156028" y="178517"/>
                </a:lnTo>
                <a:lnTo>
                  <a:pt x="169035" y="178943"/>
                </a:lnTo>
                <a:lnTo>
                  <a:pt x="180418" y="174495"/>
                </a:lnTo>
                <a:lnTo>
                  <a:pt x="188285" y="167131"/>
                </a:lnTo>
                <a:lnTo>
                  <a:pt x="160528" y="167131"/>
                </a:lnTo>
                <a:lnTo>
                  <a:pt x="154050" y="164718"/>
                </a:lnTo>
                <a:lnTo>
                  <a:pt x="140716" y="153923"/>
                </a:lnTo>
                <a:lnTo>
                  <a:pt x="136652" y="148081"/>
                </a:lnTo>
                <a:lnTo>
                  <a:pt x="134112" y="135381"/>
                </a:lnTo>
                <a:lnTo>
                  <a:pt x="135636" y="129412"/>
                </a:lnTo>
                <a:lnTo>
                  <a:pt x="140081" y="123951"/>
                </a:lnTo>
                <a:lnTo>
                  <a:pt x="142112" y="121411"/>
                </a:lnTo>
                <a:lnTo>
                  <a:pt x="144653" y="119252"/>
                </a:lnTo>
                <a:lnTo>
                  <a:pt x="147700" y="117347"/>
                </a:lnTo>
                <a:lnTo>
                  <a:pt x="150622" y="115442"/>
                </a:lnTo>
                <a:lnTo>
                  <a:pt x="153162" y="114426"/>
                </a:lnTo>
                <a:lnTo>
                  <a:pt x="154940" y="114172"/>
                </a:lnTo>
                <a:lnTo>
                  <a:pt x="151765" y="103504"/>
                </a:lnTo>
                <a:close/>
              </a:path>
              <a:path w="280543" h="303402">
                <a:moveTo>
                  <a:pt x="188722" y="138937"/>
                </a:moveTo>
                <a:lnTo>
                  <a:pt x="188595" y="146430"/>
                </a:lnTo>
                <a:lnTo>
                  <a:pt x="186690" y="152399"/>
                </a:lnTo>
                <a:lnTo>
                  <a:pt x="183007" y="156971"/>
                </a:lnTo>
                <a:lnTo>
                  <a:pt x="178308" y="162940"/>
                </a:lnTo>
                <a:lnTo>
                  <a:pt x="172847" y="166115"/>
                </a:lnTo>
                <a:lnTo>
                  <a:pt x="160528" y="167131"/>
                </a:lnTo>
                <a:lnTo>
                  <a:pt x="188285" y="167131"/>
                </a:lnTo>
                <a:lnTo>
                  <a:pt x="190606" y="164958"/>
                </a:lnTo>
                <a:lnTo>
                  <a:pt x="197406" y="153475"/>
                </a:lnTo>
                <a:lnTo>
                  <a:pt x="200533" y="141731"/>
                </a:lnTo>
                <a:lnTo>
                  <a:pt x="188722" y="138937"/>
                </a:lnTo>
                <a:close/>
              </a:path>
              <a:path w="280543" h="303402">
                <a:moveTo>
                  <a:pt x="164084" y="78485"/>
                </a:moveTo>
                <a:lnTo>
                  <a:pt x="155956" y="88645"/>
                </a:lnTo>
                <a:lnTo>
                  <a:pt x="180243" y="108092"/>
                </a:lnTo>
                <a:lnTo>
                  <a:pt x="200152" y="124078"/>
                </a:lnTo>
                <a:lnTo>
                  <a:pt x="206629" y="126491"/>
                </a:lnTo>
                <a:lnTo>
                  <a:pt x="212979" y="125983"/>
                </a:lnTo>
                <a:lnTo>
                  <a:pt x="219202" y="125602"/>
                </a:lnTo>
                <a:lnTo>
                  <a:pt x="224790" y="122173"/>
                </a:lnTo>
                <a:lnTo>
                  <a:pt x="229870" y="115950"/>
                </a:lnTo>
                <a:lnTo>
                  <a:pt x="232271" y="112829"/>
                </a:lnTo>
                <a:lnTo>
                  <a:pt x="212176" y="112829"/>
                </a:lnTo>
                <a:lnTo>
                  <a:pt x="200660" y="107695"/>
                </a:lnTo>
                <a:lnTo>
                  <a:pt x="164084" y="78485"/>
                </a:lnTo>
                <a:close/>
              </a:path>
              <a:path w="280543" h="303402">
                <a:moveTo>
                  <a:pt x="193167" y="42163"/>
                </a:moveTo>
                <a:lnTo>
                  <a:pt x="185039" y="52323"/>
                </a:lnTo>
                <a:lnTo>
                  <a:pt x="225298" y="84454"/>
                </a:lnTo>
                <a:lnTo>
                  <a:pt x="227075" y="87375"/>
                </a:lnTo>
                <a:lnTo>
                  <a:pt x="227837" y="91058"/>
                </a:lnTo>
                <a:lnTo>
                  <a:pt x="227584" y="95376"/>
                </a:lnTo>
                <a:lnTo>
                  <a:pt x="227203" y="99694"/>
                </a:lnTo>
                <a:lnTo>
                  <a:pt x="225806" y="103504"/>
                </a:lnTo>
                <a:lnTo>
                  <a:pt x="221925" y="108092"/>
                </a:lnTo>
                <a:lnTo>
                  <a:pt x="212176" y="112829"/>
                </a:lnTo>
                <a:lnTo>
                  <a:pt x="232271" y="112829"/>
                </a:lnTo>
                <a:lnTo>
                  <a:pt x="232410" y="112648"/>
                </a:lnTo>
                <a:lnTo>
                  <a:pt x="234187" y="108584"/>
                </a:lnTo>
                <a:lnTo>
                  <a:pt x="235966" y="98678"/>
                </a:lnTo>
                <a:lnTo>
                  <a:pt x="235712" y="94741"/>
                </a:lnTo>
                <a:lnTo>
                  <a:pt x="234442" y="91820"/>
                </a:lnTo>
                <a:lnTo>
                  <a:pt x="247294" y="91820"/>
                </a:lnTo>
                <a:lnTo>
                  <a:pt x="250444" y="87883"/>
                </a:lnTo>
                <a:lnTo>
                  <a:pt x="193167" y="42163"/>
                </a:lnTo>
                <a:close/>
              </a:path>
              <a:path w="280543" h="303402">
                <a:moveTo>
                  <a:pt x="247294" y="91820"/>
                </a:moveTo>
                <a:lnTo>
                  <a:pt x="234442" y="91820"/>
                </a:lnTo>
                <a:lnTo>
                  <a:pt x="242316" y="98043"/>
                </a:lnTo>
                <a:lnTo>
                  <a:pt x="247294" y="91820"/>
                </a:lnTo>
                <a:close/>
              </a:path>
              <a:path w="280543" h="303402">
                <a:moveTo>
                  <a:pt x="279790" y="36194"/>
                </a:moveTo>
                <a:lnTo>
                  <a:pt x="260350" y="36194"/>
                </a:lnTo>
                <a:lnTo>
                  <a:pt x="264160" y="39115"/>
                </a:lnTo>
                <a:lnTo>
                  <a:pt x="269494" y="43306"/>
                </a:lnTo>
                <a:lnTo>
                  <a:pt x="269621" y="48640"/>
                </a:lnTo>
                <a:lnTo>
                  <a:pt x="261747" y="58292"/>
                </a:lnTo>
                <a:lnTo>
                  <a:pt x="256286" y="61467"/>
                </a:lnTo>
                <a:lnTo>
                  <a:pt x="248031" y="64134"/>
                </a:lnTo>
                <a:lnTo>
                  <a:pt x="254889" y="75437"/>
                </a:lnTo>
                <a:lnTo>
                  <a:pt x="262128" y="72516"/>
                </a:lnTo>
                <a:lnTo>
                  <a:pt x="268097" y="68071"/>
                </a:lnTo>
                <a:lnTo>
                  <a:pt x="272923" y="61975"/>
                </a:lnTo>
                <a:lnTo>
                  <a:pt x="278003" y="55625"/>
                </a:lnTo>
                <a:lnTo>
                  <a:pt x="280543" y="49402"/>
                </a:lnTo>
                <a:lnTo>
                  <a:pt x="280543" y="37591"/>
                </a:lnTo>
                <a:lnTo>
                  <a:pt x="279790" y="36194"/>
                </a:lnTo>
                <a:close/>
              </a:path>
              <a:path w="280543" h="303402">
                <a:moveTo>
                  <a:pt x="231648" y="0"/>
                </a:moveTo>
                <a:lnTo>
                  <a:pt x="223900" y="4190"/>
                </a:lnTo>
                <a:lnTo>
                  <a:pt x="218312" y="8381"/>
                </a:lnTo>
                <a:lnTo>
                  <a:pt x="215011" y="12572"/>
                </a:lnTo>
                <a:lnTo>
                  <a:pt x="210566" y="18160"/>
                </a:lnTo>
                <a:lnTo>
                  <a:pt x="208407" y="23621"/>
                </a:lnTo>
                <a:lnTo>
                  <a:pt x="208153" y="34670"/>
                </a:lnTo>
                <a:lnTo>
                  <a:pt x="210439" y="39369"/>
                </a:lnTo>
                <a:lnTo>
                  <a:pt x="225298" y="47243"/>
                </a:lnTo>
                <a:lnTo>
                  <a:pt x="229997" y="47116"/>
                </a:lnTo>
                <a:lnTo>
                  <a:pt x="232410" y="46735"/>
                </a:lnTo>
                <a:lnTo>
                  <a:pt x="234823" y="45973"/>
                </a:lnTo>
                <a:lnTo>
                  <a:pt x="237109" y="45338"/>
                </a:lnTo>
                <a:lnTo>
                  <a:pt x="241300" y="43433"/>
                </a:lnTo>
                <a:lnTo>
                  <a:pt x="247142" y="40512"/>
                </a:lnTo>
                <a:lnTo>
                  <a:pt x="254762" y="36575"/>
                </a:lnTo>
                <a:lnTo>
                  <a:pt x="260350" y="36194"/>
                </a:lnTo>
                <a:lnTo>
                  <a:pt x="279790" y="36194"/>
                </a:lnTo>
                <a:lnTo>
                  <a:pt x="279243" y="35178"/>
                </a:lnTo>
                <a:lnTo>
                  <a:pt x="231521" y="35178"/>
                </a:lnTo>
                <a:lnTo>
                  <a:pt x="227075" y="35051"/>
                </a:lnTo>
                <a:lnTo>
                  <a:pt x="221615" y="30733"/>
                </a:lnTo>
                <a:lnTo>
                  <a:pt x="220853" y="28701"/>
                </a:lnTo>
                <a:lnTo>
                  <a:pt x="220980" y="26161"/>
                </a:lnTo>
                <a:lnTo>
                  <a:pt x="238760" y="10413"/>
                </a:lnTo>
                <a:lnTo>
                  <a:pt x="231648" y="0"/>
                </a:lnTo>
                <a:close/>
              </a:path>
              <a:path w="280543" h="303402">
                <a:moveTo>
                  <a:pt x="256286" y="23621"/>
                </a:moveTo>
                <a:lnTo>
                  <a:pt x="251460" y="25018"/>
                </a:lnTo>
                <a:lnTo>
                  <a:pt x="245872" y="27939"/>
                </a:lnTo>
                <a:lnTo>
                  <a:pt x="236728" y="32511"/>
                </a:lnTo>
                <a:lnTo>
                  <a:pt x="231521" y="35178"/>
                </a:lnTo>
                <a:lnTo>
                  <a:pt x="279243" y="35178"/>
                </a:lnTo>
                <a:lnTo>
                  <a:pt x="277875" y="32638"/>
                </a:lnTo>
                <a:lnTo>
                  <a:pt x="272796" y="28447"/>
                </a:lnTo>
                <a:lnTo>
                  <a:pt x="268859" y="25399"/>
                </a:lnTo>
                <a:lnTo>
                  <a:pt x="264795" y="23748"/>
                </a:lnTo>
                <a:lnTo>
                  <a:pt x="260604" y="23748"/>
                </a:lnTo>
                <a:lnTo>
                  <a:pt x="256286" y="23621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247766" y="3401695"/>
            <a:ext cx="603758" cy="633145"/>
          </a:xfrm>
          <a:custGeom>
            <a:avLst/>
            <a:gdLst/>
            <a:ahLst/>
            <a:cxnLst/>
            <a:rect l="l" t="t" r="r" b="b"/>
            <a:pathLst>
              <a:path w="603758" h="633145">
                <a:moveTo>
                  <a:pt x="0" y="242823"/>
                </a:moveTo>
                <a:lnTo>
                  <a:pt x="26797" y="633145"/>
                </a:lnTo>
                <a:lnTo>
                  <a:pt x="417195" y="606374"/>
                </a:lnTo>
                <a:lnTo>
                  <a:pt x="312928" y="515467"/>
                </a:lnTo>
                <a:lnTo>
                  <a:pt x="471391" y="333628"/>
                </a:lnTo>
                <a:lnTo>
                  <a:pt x="104267" y="333628"/>
                </a:lnTo>
                <a:lnTo>
                  <a:pt x="0" y="242823"/>
                </a:lnTo>
                <a:close/>
              </a:path>
              <a:path w="603758" h="633145">
                <a:moveTo>
                  <a:pt x="395097" y="0"/>
                </a:moveTo>
                <a:lnTo>
                  <a:pt x="104267" y="333628"/>
                </a:lnTo>
                <a:lnTo>
                  <a:pt x="471391" y="333628"/>
                </a:lnTo>
                <a:lnTo>
                  <a:pt x="603758" y="181736"/>
                </a:lnTo>
                <a:lnTo>
                  <a:pt x="395097" y="0"/>
                </a:lnTo>
                <a:close/>
              </a:path>
            </a:pathLst>
          </a:custGeom>
          <a:solidFill>
            <a:srgbClr val="F8D3A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47766" y="3401695"/>
            <a:ext cx="603758" cy="633145"/>
          </a:xfrm>
          <a:custGeom>
            <a:avLst/>
            <a:gdLst/>
            <a:ahLst/>
            <a:cxnLst/>
            <a:rect l="l" t="t" r="r" b="b"/>
            <a:pathLst>
              <a:path w="603758" h="633145">
                <a:moveTo>
                  <a:pt x="0" y="242823"/>
                </a:moveTo>
                <a:lnTo>
                  <a:pt x="104267" y="333628"/>
                </a:lnTo>
                <a:lnTo>
                  <a:pt x="395097" y="0"/>
                </a:lnTo>
                <a:lnTo>
                  <a:pt x="603758" y="181736"/>
                </a:lnTo>
                <a:lnTo>
                  <a:pt x="312928" y="515467"/>
                </a:lnTo>
                <a:lnTo>
                  <a:pt x="417195" y="606374"/>
                </a:lnTo>
                <a:lnTo>
                  <a:pt x="26797" y="633145"/>
                </a:lnTo>
                <a:lnTo>
                  <a:pt x="0" y="242823"/>
                </a:lnTo>
                <a:close/>
              </a:path>
            </a:pathLst>
          </a:custGeom>
          <a:ln w="12700">
            <a:solidFill>
              <a:srgbClr val="F1F1F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384445" y="3525998"/>
            <a:ext cx="357605" cy="378459"/>
          </a:xfrm>
          <a:custGeom>
            <a:avLst/>
            <a:gdLst/>
            <a:ahLst/>
            <a:cxnLst/>
            <a:rect l="l" t="t" r="r" b="b"/>
            <a:pathLst>
              <a:path w="357605" h="378460">
                <a:moveTo>
                  <a:pt x="30326" y="280670"/>
                </a:moveTo>
                <a:lnTo>
                  <a:pt x="28134" y="280670"/>
                </a:lnTo>
                <a:lnTo>
                  <a:pt x="18655" y="287020"/>
                </a:lnTo>
                <a:lnTo>
                  <a:pt x="7901" y="298450"/>
                </a:lnTo>
                <a:lnTo>
                  <a:pt x="2307" y="307340"/>
                </a:lnTo>
                <a:lnTo>
                  <a:pt x="0" y="320040"/>
                </a:lnTo>
                <a:lnTo>
                  <a:pt x="1233" y="334010"/>
                </a:lnTo>
                <a:lnTo>
                  <a:pt x="23844" y="365760"/>
                </a:lnTo>
                <a:lnTo>
                  <a:pt x="59510" y="378460"/>
                </a:lnTo>
                <a:lnTo>
                  <a:pt x="69914" y="377190"/>
                </a:lnTo>
                <a:lnTo>
                  <a:pt x="80494" y="370840"/>
                </a:lnTo>
                <a:lnTo>
                  <a:pt x="87460" y="363220"/>
                </a:lnTo>
                <a:lnTo>
                  <a:pt x="49690" y="363220"/>
                </a:lnTo>
                <a:lnTo>
                  <a:pt x="39003" y="358140"/>
                </a:lnTo>
                <a:lnTo>
                  <a:pt x="26262" y="349250"/>
                </a:lnTo>
                <a:lnTo>
                  <a:pt x="18159" y="337820"/>
                </a:lnTo>
                <a:lnTo>
                  <a:pt x="13562" y="327660"/>
                </a:lnTo>
                <a:lnTo>
                  <a:pt x="11403" y="318770"/>
                </a:lnTo>
                <a:lnTo>
                  <a:pt x="13181" y="311150"/>
                </a:lnTo>
                <a:lnTo>
                  <a:pt x="18896" y="303530"/>
                </a:lnTo>
                <a:lnTo>
                  <a:pt x="25119" y="297180"/>
                </a:lnTo>
                <a:lnTo>
                  <a:pt x="30834" y="293370"/>
                </a:lnTo>
                <a:lnTo>
                  <a:pt x="36168" y="292100"/>
                </a:lnTo>
                <a:lnTo>
                  <a:pt x="30326" y="280670"/>
                </a:lnTo>
                <a:close/>
              </a:path>
              <a:path w="357605" h="378460">
                <a:moveTo>
                  <a:pt x="98271" y="334010"/>
                </a:moveTo>
                <a:lnTo>
                  <a:pt x="85806" y="336550"/>
                </a:lnTo>
                <a:lnTo>
                  <a:pt x="83849" y="346710"/>
                </a:lnTo>
                <a:lnTo>
                  <a:pt x="75340" y="359410"/>
                </a:lnTo>
                <a:lnTo>
                  <a:pt x="65430" y="363220"/>
                </a:lnTo>
                <a:lnTo>
                  <a:pt x="87460" y="363220"/>
                </a:lnTo>
                <a:lnTo>
                  <a:pt x="92104" y="358140"/>
                </a:lnTo>
                <a:lnTo>
                  <a:pt x="97106" y="346710"/>
                </a:lnTo>
                <a:lnTo>
                  <a:pt x="98271" y="334010"/>
                </a:lnTo>
                <a:close/>
              </a:path>
              <a:path w="357605" h="378460">
                <a:moveTo>
                  <a:pt x="46074" y="251460"/>
                </a:moveTo>
                <a:lnTo>
                  <a:pt x="37565" y="261620"/>
                </a:lnTo>
                <a:lnTo>
                  <a:pt x="115543" y="330200"/>
                </a:lnTo>
                <a:lnTo>
                  <a:pt x="124052" y="320040"/>
                </a:lnTo>
                <a:lnTo>
                  <a:pt x="82904" y="284480"/>
                </a:lnTo>
                <a:lnTo>
                  <a:pt x="82269" y="280670"/>
                </a:lnTo>
                <a:lnTo>
                  <a:pt x="82142" y="278130"/>
                </a:lnTo>
                <a:lnTo>
                  <a:pt x="82396" y="276860"/>
                </a:lnTo>
                <a:lnTo>
                  <a:pt x="74903" y="276860"/>
                </a:lnTo>
                <a:lnTo>
                  <a:pt x="46074" y="251460"/>
                </a:lnTo>
                <a:close/>
              </a:path>
              <a:path w="357605" h="378460">
                <a:moveTo>
                  <a:pt x="124771" y="260350"/>
                </a:moveTo>
                <a:lnTo>
                  <a:pt x="102208" y="260350"/>
                </a:lnTo>
                <a:lnTo>
                  <a:pt x="106272" y="261620"/>
                </a:lnTo>
                <a:lnTo>
                  <a:pt x="110463" y="265430"/>
                </a:lnTo>
                <a:lnTo>
                  <a:pt x="145134" y="295910"/>
                </a:lnTo>
                <a:lnTo>
                  <a:pt x="153770" y="285750"/>
                </a:lnTo>
                <a:lnTo>
                  <a:pt x="124771" y="260350"/>
                </a:lnTo>
                <a:close/>
              </a:path>
              <a:path w="357605" h="378460">
                <a:moveTo>
                  <a:pt x="105637" y="246380"/>
                </a:moveTo>
                <a:lnTo>
                  <a:pt x="92175" y="246380"/>
                </a:lnTo>
                <a:lnTo>
                  <a:pt x="86206" y="250190"/>
                </a:lnTo>
                <a:lnTo>
                  <a:pt x="78459" y="259080"/>
                </a:lnTo>
                <a:lnTo>
                  <a:pt x="76427" y="262890"/>
                </a:lnTo>
                <a:lnTo>
                  <a:pt x="74141" y="270510"/>
                </a:lnTo>
                <a:lnTo>
                  <a:pt x="74014" y="274320"/>
                </a:lnTo>
                <a:lnTo>
                  <a:pt x="74903" y="276860"/>
                </a:lnTo>
                <a:lnTo>
                  <a:pt x="82396" y="276860"/>
                </a:lnTo>
                <a:lnTo>
                  <a:pt x="82904" y="274320"/>
                </a:lnTo>
                <a:lnTo>
                  <a:pt x="83539" y="270510"/>
                </a:lnTo>
                <a:lnTo>
                  <a:pt x="84936" y="267970"/>
                </a:lnTo>
                <a:lnTo>
                  <a:pt x="86968" y="265430"/>
                </a:lnTo>
                <a:lnTo>
                  <a:pt x="90270" y="261620"/>
                </a:lnTo>
                <a:lnTo>
                  <a:pt x="93953" y="260350"/>
                </a:lnTo>
                <a:lnTo>
                  <a:pt x="124771" y="260350"/>
                </a:lnTo>
                <a:lnTo>
                  <a:pt x="118972" y="255270"/>
                </a:lnTo>
                <a:lnTo>
                  <a:pt x="112368" y="250190"/>
                </a:lnTo>
                <a:lnTo>
                  <a:pt x="105637" y="246380"/>
                </a:lnTo>
                <a:close/>
              </a:path>
              <a:path w="357605" h="378460">
                <a:moveTo>
                  <a:pt x="147001" y="190500"/>
                </a:moveTo>
                <a:lnTo>
                  <a:pt x="136406" y="194310"/>
                </a:lnTo>
                <a:lnTo>
                  <a:pt x="125003" y="205740"/>
                </a:lnTo>
                <a:lnTo>
                  <a:pt x="120573" y="215900"/>
                </a:lnTo>
                <a:lnTo>
                  <a:pt x="120598" y="229870"/>
                </a:lnTo>
                <a:lnTo>
                  <a:pt x="153763" y="261620"/>
                </a:lnTo>
                <a:lnTo>
                  <a:pt x="168375" y="262890"/>
                </a:lnTo>
                <a:lnTo>
                  <a:pt x="178441" y="256540"/>
                </a:lnTo>
                <a:lnTo>
                  <a:pt x="183624" y="251460"/>
                </a:lnTo>
                <a:lnTo>
                  <a:pt x="166470" y="251460"/>
                </a:lnTo>
                <a:lnTo>
                  <a:pt x="155803" y="248920"/>
                </a:lnTo>
                <a:lnTo>
                  <a:pt x="143610" y="241300"/>
                </a:lnTo>
                <a:lnTo>
                  <a:pt x="137260" y="236220"/>
                </a:lnTo>
                <a:lnTo>
                  <a:pt x="133323" y="229870"/>
                </a:lnTo>
                <a:lnTo>
                  <a:pt x="130783" y="218440"/>
                </a:lnTo>
                <a:lnTo>
                  <a:pt x="132053" y="213360"/>
                </a:lnTo>
                <a:lnTo>
                  <a:pt x="137363" y="207010"/>
                </a:lnTo>
                <a:lnTo>
                  <a:pt x="146494" y="201930"/>
                </a:lnTo>
                <a:lnTo>
                  <a:pt x="177234" y="201930"/>
                </a:lnTo>
                <a:lnTo>
                  <a:pt x="171683" y="196850"/>
                </a:lnTo>
                <a:lnTo>
                  <a:pt x="160520" y="191770"/>
                </a:lnTo>
                <a:lnTo>
                  <a:pt x="147001" y="190500"/>
                </a:lnTo>
                <a:close/>
              </a:path>
              <a:path w="357605" h="378460">
                <a:moveTo>
                  <a:pt x="177234" y="201930"/>
                </a:moveTo>
                <a:lnTo>
                  <a:pt x="146494" y="201930"/>
                </a:lnTo>
                <a:lnTo>
                  <a:pt x="157112" y="204470"/>
                </a:lnTo>
                <a:lnTo>
                  <a:pt x="169264" y="212090"/>
                </a:lnTo>
                <a:lnTo>
                  <a:pt x="175614" y="217170"/>
                </a:lnTo>
                <a:lnTo>
                  <a:pt x="179678" y="223520"/>
                </a:lnTo>
                <a:lnTo>
                  <a:pt x="182472" y="234950"/>
                </a:lnTo>
                <a:lnTo>
                  <a:pt x="181202" y="240030"/>
                </a:lnTo>
                <a:lnTo>
                  <a:pt x="175566" y="246380"/>
                </a:lnTo>
                <a:lnTo>
                  <a:pt x="166470" y="251460"/>
                </a:lnTo>
                <a:lnTo>
                  <a:pt x="183624" y="251460"/>
                </a:lnTo>
                <a:lnTo>
                  <a:pt x="190102" y="245110"/>
                </a:lnTo>
                <a:lnTo>
                  <a:pt x="192601" y="233680"/>
                </a:lnTo>
                <a:lnTo>
                  <a:pt x="190955" y="218440"/>
                </a:lnTo>
                <a:lnTo>
                  <a:pt x="184172" y="208280"/>
                </a:lnTo>
                <a:lnTo>
                  <a:pt x="177234" y="201930"/>
                </a:lnTo>
                <a:close/>
              </a:path>
              <a:path w="357605" h="378460">
                <a:moveTo>
                  <a:pt x="190957" y="170180"/>
                </a:moveTo>
                <a:lnTo>
                  <a:pt x="171804" y="170180"/>
                </a:lnTo>
                <a:lnTo>
                  <a:pt x="218794" y="210820"/>
                </a:lnTo>
                <a:lnTo>
                  <a:pt x="227303" y="201930"/>
                </a:lnTo>
                <a:lnTo>
                  <a:pt x="190957" y="170180"/>
                </a:lnTo>
                <a:close/>
              </a:path>
              <a:path w="357605" h="378460">
                <a:moveTo>
                  <a:pt x="172058" y="153670"/>
                </a:moveTo>
                <a:lnTo>
                  <a:pt x="156818" y="170180"/>
                </a:lnTo>
                <a:lnTo>
                  <a:pt x="165200" y="177800"/>
                </a:lnTo>
                <a:lnTo>
                  <a:pt x="171804" y="170180"/>
                </a:lnTo>
                <a:lnTo>
                  <a:pt x="190957" y="170180"/>
                </a:lnTo>
                <a:lnTo>
                  <a:pt x="172058" y="153670"/>
                </a:lnTo>
                <a:close/>
              </a:path>
              <a:path w="357605" h="378460">
                <a:moveTo>
                  <a:pt x="226287" y="100330"/>
                </a:moveTo>
                <a:lnTo>
                  <a:pt x="223620" y="100330"/>
                </a:lnTo>
                <a:lnTo>
                  <a:pt x="220191" y="101600"/>
                </a:lnTo>
                <a:lnTo>
                  <a:pt x="216127" y="104140"/>
                </a:lnTo>
                <a:lnTo>
                  <a:pt x="211936" y="106680"/>
                </a:lnTo>
                <a:lnTo>
                  <a:pt x="208634" y="109220"/>
                </a:lnTo>
                <a:lnTo>
                  <a:pt x="205602" y="113030"/>
                </a:lnTo>
                <a:lnTo>
                  <a:pt x="199741" y="121920"/>
                </a:lnTo>
                <a:lnTo>
                  <a:pt x="197048" y="133350"/>
                </a:lnTo>
                <a:lnTo>
                  <a:pt x="197932" y="148590"/>
                </a:lnTo>
                <a:lnTo>
                  <a:pt x="204131" y="158750"/>
                </a:lnTo>
                <a:lnTo>
                  <a:pt x="215822" y="170180"/>
                </a:lnTo>
                <a:lnTo>
                  <a:pt x="227038" y="175260"/>
                </a:lnTo>
                <a:lnTo>
                  <a:pt x="240140" y="176530"/>
                </a:lnTo>
                <a:lnTo>
                  <a:pt x="251741" y="172720"/>
                </a:lnTo>
                <a:lnTo>
                  <a:pt x="262268" y="163830"/>
                </a:lnTo>
                <a:lnTo>
                  <a:pt x="232256" y="163830"/>
                </a:lnTo>
                <a:lnTo>
                  <a:pt x="225906" y="161290"/>
                </a:lnTo>
                <a:lnTo>
                  <a:pt x="219429" y="156210"/>
                </a:lnTo>
                <a:lnTo>
                  <a:pt x="212952" y="149860"/>
                </a:lnTo>
                <a:lnTo>
                  <a:pt x="209142" y="144780"/>
                </a:lnTo>
                <a:lnTo>
                  <a:pt x="207110" y="130810"/>
                </a:lnTo>
                <a:lnTo>
                  <a:pt x="209015" y="125730"/>
                </a:lnTo>
                <a:lnTo>
                  <a:pt x="213587" y="120650"/>
                </a:lnTo>
                <a:lnTo>
                  <a:pt x="215746" y="118110"/>
                </a:lnTo>
                <a:lnTo>
                  <a:pt x="218413" y="115570"/>
                </a:lnTo>
                <a:lnTo>
                  <a:pt x="221461" y="114300"/>
                </a:lnTo>
                <a:lnTo>
                  <a:pt x="224509" y="111760"/>
                </a:lnTo>
                <a:lnTo>
                  <a:pt x="227049" y="111760"/>
                </a:lnTo>
                <a:lnTo>
                  <a:pt x="228954" y="110490"/>
                </a:lnTo>
                <a:lnTo>
                  <a:pt x="226287" y="100330"/>
                </a:lnTo>
                <a:close/>
              </a:path>
              <a:path w="357605" h="378460">
                <a:moveTo>
                  <a:pt x="261593" y="137160"/>
                </a:moveTo>
                <a:lnTo>
                  <a:pt x="261085" y="144780"/>
                </a:lnTo>
                <a:lnTo>
                  <a:pt x="258926" y="151130"/>
                </a:lnTo>
                <a:lnTo>
                  <a:pt x="255116" y="154940"/>
                </a:lnTo>
                <a:lnTo>
                  <a:pt x="250163" y="161290"/>
                </a:lnTo>
                <a:lnTo>
                  <a:pt x="244575" y="163830"/>
                </a:lnTo>
                <a:lnTo>
                  <a:pt x="262268" y="163830"/>
                </a:lnTo>
                <a:lnTo>
                  <a:pt x="269631" y="152400"/>
                </a:lnTo>
                <a:lnTo>
                  <a:pt x="273150" y="140970"/>
                </a:lnTo>
                <a:lnTo>
                  <a:pt x="261593" y="137160"/>
                </a:lnTo>
                <a:close/>
              </a:path>
              <a:path w="357605" h="378460">
                <a:moveTo>
                  <a:pt x="156945" y="137160"/>
                </a:moveTo>
                <a:lnTo>
                  <a:pt x="150595" y="137160"/>
                </a:lnTo>
                <a:lnTo>
                  <a:pt x="148690" y="138430"/>
                </a:lnTo>
                <a:lnTo>
                  <a:pt x="147293" y="139700"/>
                </a:lnTo>
                <a:lnTo>
                  <a:pt x="145769" y="140970"/>
                </a:lnTo>
                <a:lnTo>
                  <a:pt x="145134" y="143510"/>
                </a:lnTo>
                <a:lnTo>
                  <a:pt x="145388" y="147320"/>
                </a:lnTo>
                <a:lnTo>
                  <a:pt x="146404" y="149860"/>
                </a:lnTo>
                <a:lnTo>
                  <a:pt x="149706" y="152400"/>
                </a:lnTo>
                <a:lnTo>
                  <a:pt x="157961" y="152400"/>
                </a:lnTo>
                <a:lnTo>
                  <a:pt x="160882" y="148590"/>
                </a:lnTo>
                <a:lnTo>
                  <a:pt x="161517" y="146050"/>
                </a:lnTo>
                <a:lnTo>
                  <a:pt x="161263" y="142240"/>
                </a:lnTo>
                <a:lnTo>
                  <a:pt x="160247" y="139700"/>
                </a:lnTo>
                <a:lnTo>
                  <a:pt x="156945" y="137160"/>
                </a:lnTo>
                <a:close/>
              </a:path>
              <a:path w="357605" h="378460">
                <a:moveTo>
                  <a:pt x="281468" y="50800"/>
                </a:moveTo>
                <a:lnTo>
                  <a:pt x="267091" y="50800"/>
                </a:lnTo>
                <a:lnTo>
                  <a:pt x="257253" y="55880"/>
                </a:lnTo>
                <a:lnTo>
                  <a:pt x="245816" y="67310"/>
                </a:lnTo>
                <a:lnTo>
                  <a:pt x="243003" y="78740"/>
                </a:lnTo>
                <a:lnTo>
                  <a:pt x="243756" y="95250"/>
                </a:lnTo>
                <a:lnTo>
                  <a:pt x="249776" y="105410"/>
                </a:lnTo>
                <a:lnTo>
                  <a:pt x="260993" y="116840"/>
                </a:lnTo>
                <a:lnTo>
                  <a:pt x="272481" y="121920"/>
                </a:lnTo>
                <a:lnTo>
                  <a:pt x="284580" y="123190"/>
                </a:lnTo>
                <a:lnTo>
                  <a:pt x="293597" y="123190"/>
                </a:lnTo>
                <a:lnTo>
                  <a:pt x="301090" y="119380"/>
                </a:lnTo>
                <a:lnTo>
                  <a:pt x="307059" y="111760"/>
                </a:lnTo>
                <a:lnTo>
                  <a:pt x="278865" y="111760"/>
                </a:lnTo>
                <a:lnTo>
                  <a:pt x="272388" y="109220"/>
                </a:lnTo>
                <a:lnTo>
                  <a:pt x="265911" y="102870"/>
                </a:lnTo>
                <a:lnTo>
                  <a:pt x="271503" y="96520"/>
                </a:lnTo>
                <a:lnTo>
                  <a:pt x="259053" y="96520"/>
                </a:lnTo>
                <a:lnTo>
                  <a:pt x="255370" y="92710"/>
                </a:lnTo>
                <a:lnTo>
                  <a:pt x="253338" y="88900"/>
                </a:lnTo>
                <a:lnTo>
                  <a:pt x="253211" y="83820"/>
                </a:lnTo>
                <a:lnTo>
                  <a:pt x="252957" y="77470"/>
                </a:lnTo>
                <a:lnTo>
                  <a:pt x="254735" y="73660"/>
                </a:lnTo>
                <a:lnTo>
                  <a:pt x="258545" y="68580"/>
                </a:lnTo>
                <a:lnTo>
                  <a:pt x="262609" y="63500"/>
                </a:lnTo>
                <a:lnTo>
                  <a:pt x="267308" y="60960"/>
                </a:lnTo>
                <a:lnTo>
                  <a:pt x="299185" y="60960"/>
                </a:lnTo>
                <a:lnTo>
                  <a:pt x="297534" y="59690"/>
                </a:lnTo>
                <a:lnTo>
                  <a:pt x="291899" y="54610"/>
                </a:lnTo>
                <a:lnTo>
                  <a:pt x="281468" y="50800"/>
                </a:lnTo>
                <a:close/>
              </a:path>
              <a:path w="357605" h="378460">
                <a:moveTo>
                  <a:pt x="307821" y="85090"/>
                </a:moveTo>
                <a:lnTo>
                  <a:pt x="307821" y="91440"/>
                </a:lnTo>
                <a:lnTo>
                  <a:pt x="305408" y="97790"/>
                </a:lnTo>
                <a:lnTo>
                  <a:pt x="300455" y="102870"/>
                </a:lnTo>
                <a:lnTo>
                  <a:pt x="296264" y="107950"/>
                </a:lnTo>
                <a:lnTo>
                  <a:pt x="291184" y="110490"/>
                </a:lnTo>
                <a:lnTo>
                  <a:pt x="285469" y="110490"/>
                </a:lnTo>
                <a:lnTo>
                  <a:pt x="278865" y="111760"/>
                </a:lnTo>
                <a:lnTo>
                  <a:pt x="307059" y="111760"/>
                </a:lnTo>
                <a:lnTo>
                  <a:pt x="311250" y="106680"/>
                </a:lnTo>
                <a:lnTo>
                  <a:pt x="314425" y="102870"/>
                </a:lnTo>
                <a:lnTo>
                  <a:pt x="316330" y="96520"/>
                </a:lnTo>
                <a:lnTo>
                  <a:pt x="317981" y="92710"/>
                </a:lnTo>
                <a:lnTo>
                  <a:pt x="318743" y="88900"/>
                </a:lnTo>
                <a:lnTo>
                  <a:pt x="318489" y="86360"/>
                </a:lnTo>
                <a:lnTo>
                  <a:pt x="307821" y="85090"/>
                </a:lnTo>
                <a:close/>
              </a:path>
              <a:path w="357605" h="378460">
                <a:moveTo>
                  <a:pt x="299185" y="60960"/>
                </a:moveTo>
                <a:lnTo>
                  <a:pt x="277341" y="60960"/>
                </a:lnTo>
                <a:lnTo>
                  <a:pt x="281659" y="63500"/>
                </a:lnTo>
                <a:lnTo>
                  <a:pt x="285723" y="66040"/>
                </a:lnTo>
                <a:lnTo>
                  <a:pt x="259053" y="96520"/>
                </a:lnTo>
                <a:lnTo>
                  <a:pt x="271503" y="96520"/>
                </a:lnTo>
                <a:lnTo>
                  <a:pt x="300582" y="63500"/>
                </a:lnTo>
                <a:lnTo>
                  <a:pt x="299185" y="60960"/>
                </a:lnTo>
                <a:close/>
              </a:path>
              <a:path w="357605" h="378460">
                <a:moveTo>
                  <a:pt x="357001" y="38100"/>
                </a:moveTo>
                <a:lnTo>
                  <a:pt x="337539" y="38100"/>
                </a:lnTo>
                <a:lnTo>
                  <a:pt x="341222" y="40640"/>
                </a:lnTo>
                <a:lnTo>
                  <a:pt x="346302" y="45720"/>
                </a:lnTo>
                <a:lnTo>
                  <a:pt x="324077" y="64770"/>
                </a:lnTo>
                <a:lnTo>
                  <a:pt x="330300" y="76200"/>
                </a:lnTo>
                <a:lnTo>
                  <a:pt x="357605" y="39370"/>
                </a:lnTo>
                <a:lnTo>
                  <a:pt x="357001" y="38100"/>
                </a:lnTo>
                <a:close/>
              </a:path>
              <a:path w="357605" h="378460">
                <a:moveTo>
                  <a:pt x="310361" y="0"/>
                </a:moveTo>
                <a:lnTo>
                  <a:pt x="302487" y="3810"/>
                </a:lnTo>
                <a:lnTo>
                  <a:pt x="296772" y="7620"/>
                </a:lnTo>
                <a:lnTo>
                  <a:pt x="293216" y="12700"/>
                </a:lnTo>
                <a:lnTo>
                  <a:pt x="288644" y="17780"/>
                </a:lnTo>
                <a:lnTo>
                  <a:pt x="286104" y="22860"/>
                </a:lnTo>
                <a:lnTo>
                  <a:pt x="285469" y="34290"/>
                </a:lnTo>
                <a:lnTo>
                  <a:pt x="287501" y="38100"/>
                </a:lnTo>
                <a:lnTo>
                  <a:pt x="292073" y="43180"/>
                </a:lnTo>
                <a:lnTo>
                  <a:pt x="293851" y="44450"/>
                </a:lnTo>
                <a:lnTo>
                  <a:pt x="295756" y="45720"/>
                </a:lnTo>
                <a:lnTo>
                  <a:pt x="299820" y="46990"/>
                </a:lnTo>
                <a:lnTo>
                  <a:pt x="309091" y="46990"/>
                </a:lnTo>
                <a:lnTo>
                  <a:pt x="313917" y="45720"/>
                </a:lnTo>
                <a:lnTo>
                  <a:pt x="318235" y="44450"/>
                </a:lnTo>
                <a:lnTo>
                  <a:pt x="324204" y="41910"/>
                </a:lnTo>
                <a:lnTo>
                  <a:pt x="331951" y="38100"/>
                </a:lnTo>
                <a:lnTo>
                  <a:pt x="357001" y="38100"/>
                </a:lnTo>
                <a:lnTo>
                  <a:pt x="355795" y="35560"/>
                </a:lnTo>
                <a:lnTo>
                  <a:pt x="304265" y="35560"/>
                </a:lnTo>
                <a:lnTo>
                  <a:pt x="300709" y="31750"/>
                </a:lnTo>
                <a:lnTo>
                  <a:pt x="299058" y="30480"/>
                </a:lnTo>
                <a:lnTo>
                  <a:pt x="298296" y="27940"/>
                </a:lnTo>
                <a:lnTo>
                  <a:pt x="298677" y="25400"/>
                </a:lnTo>
                <a:lnTo>
                  <a:pt x="298931" y="22860"/>
                </a:lnTo>
                <a:lnTo>
                  <a:pt x="300074" y="21590"/>
                </a:lnTo>
                <a:lnTo>
                  <a:pt x="302106" y="19050"/>
                </a:lnTo>
                <a:lnTo>
                  <a:pt x="305535" y="15240"/>
                </a:lnTo>
                <a:lnTo>
                  <a:pt x="310488" y="12700"/>
                </a:lnTo>
                <a:lnTo>
                  <a:pt x="316965" y="11430"/>
                </a:lnTo>
                <a:lnTo>
                  <a:pt x="310361" y="0"/>
                </a:lnTo>
                <a:close/>
              </a:path>
              <a:path w="357605" h="378460">
                <a:moveTo>
                  <a:pt x="342492" y="25400"/>
                </a:moveTo>
                <a:lnTo>
                  <a:pt x="333983" y="25400"/>
                </a:lnTo>
                <a:lnTo>
                  <a:pt x="329030" y="26670"/>
                </a:lnTo>
                <a:lnTo>
                  <a:pt x="323315" y="29210"/>
                </a:lnTo>
                <a:lnTo>
                  <a:pt x="314044" y="33020"/>
                </a:lnTo>
                <a:lnTo>
                  <a:pt x="308710" y="35560"/>
                </a:lnTo>
                <a:lnTo>
                  <a:pt x="355795" y="35560"/>
                </a:lnTo>
                <a:lnTo>
                  <a:pt x="355192" y="34290"/>
                </a:lnTo>
                <a:lnTo>
                  <a:pt x="346429" y="26670"/>
                </a:lnTo>
                <a:lnTo>
                  <a:pt x="342492" y="2540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67918" y="4427829"/>
            <a:ext cx="18097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10</a:t>
            </a:r>
            <a:endParaRPr sz="1200">
              <a:latin typeface="Calibri Light"/>
              <a:cs typeface="Calibri Ligh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852420" y="4540097"/>
            <a:ext cx="3854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1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year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873497" y="4545888"/>
            <a:ext cx="3854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1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year</a:t>
            </a:r>
            <a:endParaRPr sz="1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11187" y="4427829"/>
            <a:ext cx="288925" cy="3041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9215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2</a:t>
            </a:r>
            <a:endParaRPr sz="120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h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v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m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8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2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01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5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1187" y="869696"/>
            <a:ext cx="288404" cy="3555"/>
          </a:xfrm>
          <a:custGeom>
            <a:avLst/>
            <a:gdLst/>
            <a:ahLst/>
            <a:cxnLst/>
            <a:rect l="l" t="t" r="r" b="b"/>
            <a:pathLst>
              <a:path w="288404" h="3555">
                <a:moveTo>
                  <a:pt x="0" y="3555"/>
                </a:moveTo>
                <a:lnTo>
                  <a:pt x="288404" y="3555"/>
                </a:lnTo>
                <a:lnTo>
                  <a:pt x="288404" y="0"/>
                </a:lnTo>
                <a:lnTo>
                  <a:pt x="0" y="0"/>
                </a:lnTo>
                <a:lnTo>
                  <a:pt x="0" y="3555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1187" y="1158239"/>
            <a:ext cx="288404" cy="16256"/>
          </a:xfrm>
          <a:custGeom>
            <a:avLst/>
            <a:gdLst/>
            <a:ahLst/>
            <a:cxnLst/>
            <a:rect l="l" t="t" r="r" b="b"/>
            <a:pathLst>
              <a:path w="288404" h="16256">
                <a:moveTo>
                  <a:pt x="0" y="16256"/>
                </a:moveTo>
                <a:lnTo>
                  <a:pt x="288404" y="16256"/>
                </a:lnTo>
                <a:lnTo>
                  <a:pt x="288404" y="0"/>
                </a:lnTo>
                <a:lnTo>
                  <a:pt x="0" y="0"/>
                </a:lnTo>
                <a:lnTo>
                  <a:pt x="0" y="1625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9591" y="869696"/>
            <a:ext cx="1656207" cy="3555"/>
          </a:xfrm>
          <a:custGeom>
            <a:avLst/>
            <a:gdLst/>
            <a:ahLst/>
            <a:cxnLst/>
            <a:rect l="l" t="t" r="r" b="b"/>
            <a:pathLst>
              <a:path w="1656207" h="3555">
                <a:moveTo>
                  <a:pt x="0" y="3555"/>
                </a:moveTo>
                <a:lnTo>
                  <a:pt x="1656207" y="3555"/>
                </a:lnTo>
                <a:lnTo>
                  <a:pt x="1656207" y="0"/>
                </a:lnTo>
                <a:lnTo>
                  <a:pt x="0" y="0"/>
                </a:lnTo>
                <a:lnTo>
                  <a:pt x="0" y="3555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99591" y="1158239"/>
            <a:ext cx="1656207" cy="16256"/>
          </a:xfrm>
          <a:custGeom>
            <a:avLst/>
            <a:gdLst/>
            <a:ahLst/>
            <a:cxnLst/>
            <a:rect l="l" t="t" r="r" b="b"/>
            <a:pathLst>
              <a:path w="1656207" h="16256">
                <a:moveTo>
                  <a:pt x="0" y="16256"/>
                </a:moveTo>
                <a:lnTo>
                  <a:pt x="1656207" y="16256"/>
                </a:lnTo>
                <a:lnTo>
                  <a:pt x="1656207" y="0"/>
                </a:lnTo>
                <a:lnTo>
                  <a:pt x="0" y="0"/>
                </a:lnTo>
                <a:lnTo>
                  <a:pt x="0" y="1625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55748" y="869696"/>
            <a:ext cx="5472557" cy="3555"/>
          </a:xfrm>
          <a:custGeom>
            <a:avLst/>
            <a:gdLst/>
            <a:ahLst/>
            <a:cxnLst/>
            <a:rect l="l" t="t" r="r" b="b"/>
            <a:pathLst>
              <a:path w="5472557" h="3555">
                <a:moveTo>
                  <a:pt x="0" y="3555"/>
                </a:moveTo>
                <a:lnTo>
                  <a:pt x="5472557" y="3555"/>
                </a:lnTo>
                <a:lnTo>
                  <a:pt x="5472557" y="0"/>
                </a:lnTo>
                <a:lnTo>
                  <a:pt x="0" y="0"/>
                </a:lnTo>
                <a:lnTo>
                  <a:pt x="0" y="3555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55748" y="1158239"/>
            <a:ext cx="5472557" cy="16256"/>
          </a:xfrm>
          <a:custGeom>
            <a:avLst/>
            <a:gdLst/>
            <a:ahLst/>
            <a:cxnLst/>
            <a:rect l="l" t="t" r="r" b="b"/>
            <a:pathLst>
              <a:path w="5472557" h="16256">
                <a:moveTo>
                  <a:pt x="0" y="16256"/>
                </a:moveTo>
                <a:lnTo>
                  <a:pt x="5472557" y="16256"/>
                </a:lnTo>
                <a:lnTo>
                  <a:pt x="5472557" y="0"/>
                </a:lnTo>
                <a:lnTo>
                  <a:pt x="0" y="0"/>
                </a:lnTo>
                <a:lnTo>
                  <a:pt x="0" y="1625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028431" y="869696"/>
            <a:ext cx="360045" cy="3555"/>
          </a:xfrm>
          <a:custGeom>
            <a:avLst/>
            <a:gdLst/>
            <a:ahLst/>
            <a:cxnLst/>
            <a:rect l="l" t="t" r="r" b="b"/>
            <a:pathLst>
              <a:path w="360045" h="3555">
                <a:moveTo>
                  <a:pt x="0" y="3555"/>
                </a:moveTo>
                <a:lnTo>
                  <a:pt x="360045" y="3555"/>
                </a:lnTo>
                <a:lnTo>
                  <a:pt x="360045" y="0"/>
                </a:lnTo>
                <a:lnTo>
                  <a:pt x="0" y="0"/>
                </a:lnTo>
                <a:lnTo>
                  <a:pt x="0" y="3555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028431" y="1158239"/>
            <a:ext cx="360045" cy="16256"/>
          </a:xfrm>
          <a:custGeom>
            <a:avLst/>
            <a:gdLst/>
            <a:ahLst/>
            <a:cxnLst/>
            <a:rect l="l" t="t" r="r" b="b"/>
            <a:pathLst>
              <a:path w="360045" h="16256">
                <a:moveTo>
                  <a:pt x="0" y="16256"/>
                </a:moveTo>
                <a:lnTo>
                  <a:pt x="360045" y="16256"/>
                </a:lnTo>
                <a:lnTo>
                  <a:pt x="360045" y="0"/>
                </a:lnTo>
                <a:lnTo>
                  <a:pt x="0" y="0"/>
                </a:lnTo>
                <a:lnTo>
                  <a:pt x="0" y="1625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11187" y="1174496"/>
            <a:ext cx="288404" cy="639445"/>
          </a:xfrm>
          <a:custGeom>
            <a:avLst/>
            <a:gdLst/>
            <a:ahLst/>
            <a:cxnLst/>
            <a:rect l="l" t="t" r="r" b="b"/>
            <a:pathLst>
              <a:path w="288404" h="639445">
                <a:moveTo>
                  <a:pt x="0" y="639445"/>
                </a:moveTo>
                <a:lnTo>
                  <a:pt x="288404" y="639445"/>
                </a:lnTo>
                <a:lnTo>
                  <a:pt x="288404" y="0"/>
                </a:lnTo>
                <a:lnTo>
                  <a:pt x="0" y="0"/>
                </a:lnTo>
                <a:lnTo>
                  <a:pt x="0" y="639445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99591" y="1174496"/>
            <a:ext cx="1656207" cy="639445"/>
          </a:xfrm>
          <a:custGeom>
            <a:avLst/>
            <a:gdLst/>
            <a:ahLst/>
            <a:cxnLst/>
            <a:rect l="l" t="t" r="r" b="b"/>
            <a:pathLst>
              <a:path w="1656207" h="639445">
                <a:moveTo>
                  <a:pt x="0" y="639445"/>
                </a:moveTo>
                <a:lnTo>
                  <a:pt x="1656207" y="639445"/>
                </a:lnTo>
                <a:lnTo>
                  <a:pt x="1656207" y="0"/>
                </a:lnTo>
                <a:lnTo>
                  <a:pt x="0" y="0"/>
                </a:lnTo>
                <a:lnTo>
                  <a:pt x="0" y="639445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55748" y="1174496"/>
            <a:ext cx="5472557" cy="639445"/>
          </a:xfrm>
          <a:custGeom>
            <a:avLst/>
            <a:gdLst/>
            <a:ahLst/>
            <a:cxnLst/>
            <a:rect l="l" t="t" r="r" b="b"/>
            <a:pathLst>
              <a:path w="5472557" h="639445">
                <a:moveTo>
                  <a:pt x="0" y="639445"/>
                </a:moveTo>
                <a:lnTo>
                  <a:pt x="5472557" y="639445"/>
                </a:lnTo>
                <a:lnTo>
                  <a:pt x="5472557" y="0"/>
                </a:lnTo>
                <a:lnTo>
                  <a:pt x="0" y="0"/>
                </a:lnTo>
                <a:lnTo>
                  <a:pt x="0" y="639445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028431" y="1174496"/>
            <a:ext cx="360045" cy="639445"/>
          </a:xfrm>
          <a:custGeom>
            <a:avLst/>
            <a:gdLst/>
            <a:ahLst/>
            <a:cxnLst/>
            <a:rect l="l" t="t" r="r" b="b"/>
            <a:pathLst>
              <a:path w="360045" h="639445">
                <a:moveTo>
                  <a:pt x="0" y="639445"/>
                </a:moveTo>
                <a:lnTo>
                  <a:pt x="360045" y="639445"/>
                </a:lnTo>
                <a:lnTo>
                  <a:pt x="360045" y="0"/>
                </a:lnTo>
                <a:lnTo>
                  <a:pt x="0" y="0"/>
                </a:lnTo>
                <a:lnTo>
                  <a:pt x="0" y="639445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93241" y="868299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7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99591" y="1158239"/>
            <a:ext cx="0" cy="672084"/>
          </a:xfrm>
          <a:custGeom>
            <a:avLst/>
            <a:gdLst/>
            <a:ahLst/>
            <a:cxnLst/>
            <a:rect l="l" t="t" r="r" b="b"/>
            <a:pathLst>
              <a:path h="672084">
                <a:moveTo>
                  <a:pt x="0" y="0"/>
                </a:moveTo>
                <a:lnTo>
                  <a:pt x="0" y="67208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99591" y="2103120"/>
            <a:ext cx="0" cy="754380"/>
          </a:xfrm>
          <a:custGeom>
            <a:avLst/>
            <a:gdLst/>
            <a:ahLst/>
            <a:cxnLst/>
            <a:rect l="l" t="t" r="r" b="b"/>
            <a:pathLst>
              <a:path h="754380">
                <a:moveTo>
                  <a:pt x="0" y="0"/>
                </a:moveTo>
                <a:lnTo>
                  <a:pt x="0" y="75438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9591" y="3131820"/>
            <a:ext cx="0" cy="656844"/>
          </a:xfrm>
          <a:custGeom>
            <a:avLst/>
            <a:gdLst/>
            <a:ahLst/>
            <a:cxnLst/>
            <a:rect l="l" t="t" r="r" b="b"/>
            <a:pathLst>
              <a:path h="656844">
                <a:moveTo>
                  <a:pt x="0" y="0"/>
                </a:moveTo>
                <a:lnTo>
                  <a:pt x="0" y="65684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9591" y="4062984"/>
            <a:ext cx="0" cy="675360"/>
          </a:xfrm>
          <a:custGeom>
            <a:avLst/>
            <a:gdLst/>
            <a:ahLst/>
            <a:cxnLst/>
            <a:rect l="l" t="t" r="r" b="b"/>
            <a:pathLst>
              <a:path h="675360">
                <a:moveTo>
                  <a:pt x="0" y="0"/>
                </a:moveTo>
                <a:lnTo>
                  <a:pt x="0" y="67536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49398" y="868299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7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555748" y="1158239"/>
            <a:ext cx="0" cy="672084"/>
          </a:xfrm>
          <a:custGeom>
            <a:avLst/>
            <a:gdLst/>
            <a:ahLst/>
            <a:cxnLst/>
            <a:rect l="l" t="t" r="r" b="b"/>
            <a:pathLst>
              <a:path h="672084">
                <a:moveTo>
                  <a:pt x="0" y="0"/>
                </a:moveTo>
                <a:lnTo>
                  <a:pt x="0" y="67208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555748" y="2103120"/>
            <a:ext cx="0" cy="754380"/>
          </a:xfrm>
          <a:custGeom>
            <a:avLst/>
            <a:gdLst/>
            <a:ahLst/>
            <a:cxnLst/>
            <a:rect l="l" t="t" r="r" b="b"/>
            <a:pathLst>
              <a:path h="754380">
                <a:moveTo>
                  <a:pt x="0" y="0"/>
                </a:moveTo>
                <a:lnTo>
                  <a:pt x="0" y="75438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55748" y="3131820"/>
            <a:ext cx="0" cy="656844"/>
          </a:xfrm>
          <a:custGeom>
            <a:avLst/>
            <a:gdLst/>
            <a:ahLst/>
            <a:cxnLst/>
            <a:rect l="l" t="t" r="r" b="b"/>
            <a:pathLst>
              <a:path h="656844">
                <a:moveTo>
                  <a:pt x="0" y="0"/>
                </a:moveTo>
                <a:lnTo>
                  <a:pt x="0" y="65684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555748" y="4062984"/>
            <a:ext cx="0" cy="675360"/>
          </a:xfrm>
          <a:custGeom>
            <a:avLst/>
            <a:gdLst/>
            <a:ahLst/>
            <a:cxnLst/>
            <a:rect l="l" t="t" r="r" b="b"/>
            <a:pathLst>
              <a:path h="675360">
                <a:moveTo>
                  <a:pt x="0" y="0"/>
                </a:moveTo>
                <a:lnTo>
                  <a:pt x="0" y="67536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022081" y="868299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7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028431" y="1158239"/>
            <a:ext cx="0" cy="672084"/>
          </a:xfrm>
          <a:custGeom>
            <a:avLst/>
            <a:gdLst/>
            <a:ahLst/>
            <a:cxnLst/>
            <a:rect l="l" t="t" r="r" b="b"/>
            <a:pathLst>
              <a:path h="672084">
                <a:moveTo>
                  <a:pt x="0" y="0"/>
                </a:moveTo>
                <a:lnTo>
                  <a:pt x="0" y="67208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028431" y="2103120"/>
            <a:ext cx="0" cy="754380"/>
          </a:xfrm>
          <a:custGeom>
            <a:avLst/>
            <a:gdLst/>
            <a:ahLst/>
            <a:cxnLst/>
            <a:rect l="l" t="t" r="r" b="b"/>
            <a:pathLst>
              <a:path h="754380">
                <a:moveTo>
                  <a:pt x="0" y="0"/>
                </a:moveTo>
                <a:lnTo>
                  <a:pt x="0" y="75438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028431" y="3131820"/>
            <a:ext cx="0" cy="656844"/>
          </a:xfrm>
          <a:custGeom>
            <a:avLst/>
            <a:gdLst/>
            <a:ahLst/>
            <a:cxnLst/>
            <a:rect l="l" t="t" r="r" b="b"/>
            <a:pathLst>
              <a:path h="656844">
                <a:moveTo>
                  <a:pt x="0" y="0"/>
                </a:moveTo>
                <a:lnTo>
                  <a:pt x="0" y="65684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028431" y="4062984"/>
            <a:ext cx="0" cy="675360"/>
          </a:xfrm>
          <a:custGeom>
            <a:avLst/>
            <a:gdLst/>
            <a:ahLst/>
            <a:cxnLst/>
            <a:rect l="l" t="t" r="r" b="b"/>
            <a:pathLst>
              <a:path h="675360">
                <a:moveTo>
                  <a:pt x="0" y="0"/>
                </a:moveTo>
                <a:lnTo>
                  <a:pt x="0" y="67536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04837" y="1174496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11187" y="863346"/>
            <a:ext cx="0" cy="3874998"/>
          </a:xfrm>
          <a:custGeom>
            <a:avLst/>
            <a:gdLst/>
            <a:ahLst/>
            <a:cxnLst/>
            <a:rect l="l" t="t" r="r" b="b"/>
            <a:pathLst>
              <a:path h="3874998">
                <a:moveTo>
                  <a:pt x="0" y="0"/>
                </a:moveTo>
                <a:lnTo>
                  <a:pt x="0" y="3874998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388477" y="863346"/>
            <a:ext cx="0" cy="3874998"/>
          </a:xfrm>
          <a:custGeom>
            <a:avLst/>
            <a:gdLst/>
            <a:ahLst/>
            <a:cxnLst/>
            <a:rect l="l" t="t" r="r" b="b"/>
            <a:pathLst>
              <a:path h="3874998">
                <a:moveTo>
                  <a:pt x="0" y="0"/>
                </a:moveTo>
                <a:lnTo>
                  <a:pt x="0" y="3874998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4837" y="869696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04837" y="1813941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611123" y="903985"/>
            <a:ext cx="7777480" cy="254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1440"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endParaRPr sz="1400">
              <a:latin typeface="Calibri Light"/>
              <a:cs typeface="Calibri Ligh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978509" y="1219159"/>
            <a:ext cx="1424305" cy="49593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99200"/>
              </a:lnSpc>
            </a:pPr>
            <a:r>
              <a:rPr sz="800" b="1" dirty="0" smtClean="0">
                <a:latin typeface="Trebuchet MS"/>
                <a:cs typeface="Trebuchet MS"/>
              </a:rPr>
              <a:t>Cr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ate</a:t>
            </a:r>
            <a:r>
              <a:rPr sz="800" b="1" spc="-4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</a:t>
            </a:r>
            <a:r>
              <a:rPr sz="800" b="1" spc="-1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s</a:t>
            </a:r>
            <a:r>
              <a:rPr sz="800" b="1" spc="5" dirty="0" smtClean="0">
                <a:latin typeface="Trebuchet MS"/>
                <a:cs typeface="Trebuchet MS"/>
              </a:rPr>
              <a:t>u</a:t>
            </a:r>
            <a:r>
              <a:rPr sz="800" b="1" spc="0" dirty="0" smtClean="0">
                <a:latin typeface="Trebuchet MS"/>
                <a:cs typeface="Trebuchet MS"/>
              </a:rPr>
              <a:t>s</a:t>
            </a:r>
            <a:r>
              <a:rPr sz="800" b="1" spc="5" dirty="0" smtClean="0">
                <a:latin typeface="Trebuchet MS"/>
                <a:cs typeface="Trebuchet MS"/>
              </a:rPr>
              <a:t>t</a:t>
            </a:r>
            <a:r>
              <a:rPr sz="800" b="1" spc="0" dirty="0" smtClean="0">
                <a:latin typeface="Trebuchet MS"/>
                <a:cs typeface="Trebuchet MS"/>
              </a:rPr>
              <a:t>ai</a:t>
            </a:r>
            <a:r>
              <a:rPr sz="800" b="1" spc="5" dirty="0" smtClean="0">
                <a:latin typeface="Trebuchet MS"/>
                <a:cs typeface="Trebuchet MS"/>
              </a:rPr>
              <a:t>n</a:t>
            </a:r>
            <a:r>
              <a:rPr sz="800" b="1" spc="0" dirty="0" smtClean="0">
                <a:latin typeface="Trebuchet MS"/>
                <a:cs typeface="Trebuchet MS"/>
              </a:rPr>
              <a:t>able</a:t>
            </a:r>
            <a:r>
              <a:rPr sz="800" b="1" spc="-4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dialo</a:t>
            </a:r>
            <a:r>
              <a:rPr sz="800" b="1" spc="5" dirty="0" smtClean="0">
                <a:latin typeface="Trebuchet MS"/>
                <a:cs typeface="Trebuchet MS"/>
              </a:rPr>
              <a:t>g</a:t>
            </a:r>
            <a:r>
              <a:rPr sz="800" b="1" spc="0" dirty="0" smtClean="0">
                <a:latin typeface="Trebuchet MS"/>
                <a:cs typeface="Trebuchet MS"/>
              </a:rPr>
              <a:t>ue </a:t>
            </a:r>
            <a:r>
              <a:rPr sz="800" b="1" spc="5" dirty="0" smtClean="0">
                <a:latin typeface="Trebuchet MS"/>
                <a:cs typeface="Trebuchet MS"/>
              </a:rPr>
              <a:t>w</a:t>
            </a:r>
            <a:r>
              <a:rPr sz="800" b="1" spc="0" dirty="0" smtClean="0">
                <a:latin typeface="Trebuchet MS"/>
                <a:cs typeface="Trebuchet MS"/>
              </a:rPr>
              <a:t>ith</a:t>
            </a:r>
            <a:r>
              <a:rPr sz="800" b="1" spc="-3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the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-5" dirty="0" smtClean="0">
                <a:latin typeface="Trebuchet MS"/>
                <a:cs typeface="Trebuchet MS"/>
              </a:rPr>
              <a:t>SS</a:t>
            </a:r>
            <a:r>
              <a:rPr sz="800" b="1" spc="0" dirty="0" smtClean="0">
                <a:latin typeface="Trebuchet MS"/>
                <a:cs typeface="Trebuchet MS"/>
              </a:rPr>
              <a:t>M</a:t>
            </a:r>
            <a:r>
              <a:rPr sz="800" b="1" spc="1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&amp;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posi</a:t>
            </a:r>
            <a:r>
              <a:rPr sz="800" b="1" spc="5" dirty="0" smtClean="0">
                <a:latin typeface="Trebuchet MS"/>
                <a:cs typeface="Trebuchet MS"/>
              </a:rPr>
              <a:t>t</a:t>
            </a:r>
            <a:r>
              <a:rPr sz="800" b="1" spc="0" dirty="0" smtClean="0">
                <a:latin typeface="Trebuchet MS"/>
                <a:cs typeface="Trebuchet MS"/>
              </a:rPr>
              <a:t>ion</a:t>
            </a:r>
            <a:r>
              <a:rPr sz="800" b="1" spc="-3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the EBF</a:t>
            </a:r>
            <a:r>
              <a:rPr sz="800" b="1" spc="-3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as a</a:t>
            </a:r>
            <a:r>
              <a:rPr sz="800" b="1" spc="-1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natur</a:t>
            </a:r>
            <a:r>
              <a:rPr sz="800" b="1" spc="-10" dirty="0" smtClean="0">
                <a:latin typeface="Trebuchet MS"/>
                <a:cs typeface="Trebuchet MS"/>
              </a:rPr>
              <a:t>a</a:t>
            </a:r>
            <a:r>
              <a:rPr sz="800" b="1" spc="0" dirty="0" smtClean="0">
                <a:latin typeface="Trebuchet MS"/>
                <a:cs typeface="Trebuchet MS"/>
              </a:rPr>
              <a:t>l</a:t>
            </a:r>
            <a:r>
              <a:rPr sz="800" b="1" spc="-35" dirty="0" smtClean="0">
                <a:latin typeface="Trebuchet MS"/>
                <a:cs typeface="Trebuchet MS"/>
              </a:rPr>
              <a:t> </a:t>
            </a:r>
            <a:r>
              <a:rPr sz="800" b="1" spc="-5" dirty="0" smtClean="0">
                <a:latin typeface="Trebuchet MS"/>
                <a:cs typeface="Trebuchet MS"/>
              </a:rPr>
              <a:t>“</a:t>
            </a:r>
            <a:r>
              <a:rPr sz="800" b="1" spc="0" dirty="0" smtClean="0">
                <a:latin typeface="Trebuchet MS"/>
                <a:cs typeface="Trebuchet MS"/>
              </a:rPr>
              <a:t>partner</a:t>
            </a:r>
            <a:r>
              <a:rPr sz="800" b="1" spc="-6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of 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hoice”</a:t>
            </a:r>
            <a:r>
              <a:rPr sz="800" b="1" spc="-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for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the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-5" dirty="0" smtClean="0">
                <a:latin typeface="Trebuchet MS"/>
                <a:cs typeface="Trebuchet MS"/>
              </a:rPr>
              <a:t>SS</a:t>
            </a:r>
            <a:r>
              <a:rPr sz="800" b="1" spc="0" dirty="0" smtClean="0">
                <a:latin typeface="Trebuchet MS"/>
                <a:cs typeface="Trebuchet MS"/>
              </a:rPr>
              <a:t>M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635123" y="1218184"/>
            <a:ext cx="3583940" cy="4965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SS</a:t>
            </a:r>
            <a:r>
              <a:rPr sz="800" spc="0" dirty="0" smtClean="0">
                <a:latin typeface="Trebuchet MS"/>
                <a:cs typeface="Trebuchet MS"/>
              </a:rPr>
              <a:t>M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amework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(CEO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Roun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ta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le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+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SS</a:t>
            </a:r>
            <a:r>
              <a:rPr sz="800" spc="0" dirty="0" smtClean="0">
                <a:latin typeface="Trebuchet MS"/>
                <a:cs typeface="Trebuchet MS"/>
              </a:rPr>
              <a:t>M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tr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tegy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G</a:t>
            </a:r>
            <a:r>
              <a:rPr sz="800" spc="0" dirty="0" smtClean="0">
                <a:latin typeface="Trebuchet MS"/>
                <a:cs typeface="Trebuchet MS"/>
              </a:rPr>
              <a:t>roup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work)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spc="-5" dirty="0" smtClean="0">
                <a:latin typeface="Trebuchet MS"/>
                <a:cs typeface="Trebuchet MS"/>
              </a:rPr>
              <a:t>SS</a:t>
            </a:r>
            <a:r>
              <a:rPr sz="800" spc="0" dirty="0" smtClean="0">
                <a:latin typeface="Trebuchet MS"/>
                <a:cs typeface="Trebuchet MS"/>
              </a:rPr>
              <a:t>M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tr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tegy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G</a:t>
            </a:r>
            <a:r>
              <a:rPr sz="800" spc="0" dirty="0" smtClean="0">
                <a:latin typeface="Trebuchet MS"/>
                <a:cs typeface="Trebuchet MS"/>
              </a:rPr>
              <a:t>roup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work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RE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,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NDOs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&amp;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up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ns</a:t>
            </a:r>
            <a:r>
              <a:rPr sz="800" spc="-10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ency,…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O</a:t>
            </a:r>
            <a:r>
              <a:rPr sz="800" spc="-10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ening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ankfurt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Offi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for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mem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ers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(July </a:t>
            </a:r>
            <a:r>
              <a:rPr sz="800" spc="-5" dirty="0" smtClean="0">
                <a:latin typeface="Trebuchet MS"/>
                <a:cs typeface="Trebuchet MS"/>
              </a:rPr>
              <a:t>2</a:t>
            </a:r>
            <a:r>
              <a:rPr sz="800" spc="0" dirty="0" smtClean="0">
                <a:latin typeface="Trebuchet MS"/>
                <a:cs typeface="Trebuchet MS"/>
              </a:rPr>
              <a:t>0</a:t>
            </a:r>
            <a:r>
              <a:rPr sz="800" spc="-5" dirty="0" smtClean="0">
                <a:latin typeface="Trebuchet MS"/>
                <a:cs typeface="Trebuchet MS"/>
              </a:rPr>
              <a:t>1</a:t>
            </a:r>
            <a:r>
              <a:rPr sz="800" spc="0" dirty="0" smtClean="0">
                <a:latin typeface="Trebuchet MS"/>
                <a:cs typeface="Trebuchet MS"/>
              </a:rPr>
              <a:t>5)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ts val="935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Outrea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to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Ba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el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Commi</a:t>
            </a:r>
            <a:r>
              <a:rPr sz="800" spc="-10" dirty="0" smtClean="0">
                <a:latin typeface="Trebuchet MS"/>
                <a:cs typeface="Trebuchet MS"/>
              </a:rPr>
              <a:t>tt</a:t>
            </a:r>
            <a:r>
              <a:rPr sz="800" spc="0" dirty="0" smtClean="0">
                <a:latin typeface="Trebuchet MS"/>
                <a:cs typeface="Trebuchet MS"/>
              </a:rPr>
              <a:t>ee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wi</a:t>
            </a:r>
            <a:r>
              <a:rPr sz="800" spc="5" dirty="0" smtClean="0">
                <a:latin typeface="Trebuchet MS"/>
                <a:cs typeface="Trebuchet MS"/>
              </a:rPr>
              <a:t>t</a:t>
            </a:r>
            <a:r>
              <a:rPr sz="800" spc="0" dirty="0" smtClean="0">
                <a:latin typeface="Trebuchet MS"/>
                <a:cs typeface="Trebuchet MS"/>
              </a:rPr>
              <a:t>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</a:t>
            </a:r>
            <a:r>
              <a:rPr sz="800" spc="10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-lev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l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elegation,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incl.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EBF </a:t>
            </a:r>
            <a:r>
              <a:rPr sz="800" spc="-10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res</a:t>
            </a:r>
            <a:r>
              <a:rPr sz="800" spc="-5" dirty="0" smtClean="0">
                <a:latin typeface="Trebuchet MS"/>
                <a:cs typeface="Trebuchet MS"/>
              </a:rPr>
              <a:t>id</a:t>
            </a:r>
            <a:r>
              <a:rPr sz="800" spc="0" dirty="0" smtClean="0">
                <a:latin typeface="Trebuchet MS"/>
                <a:cs typeface="Trebuchet MS"/>
              </a:rPr>
              <a:t>ent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11123" y="873252"/>
            <a:ext cx="7776972" cy="284988"/>
          </a:xfrm>
          <a:custGeom>
            <a:avLst/>
            <a:gdLst/>
            <a:ahLst/>
            <a:cxnLst/>
            <a:rect l="l" t="t" r="r" b="b"/>
            <a:pathLst>
              <a:path w="7776972" h="284988">
                <a:moveTo>
                  <a:pt x="0" y="284988"/>
                </a:moveTo>
                <a:lnTo>
                  <a:pt x="7776972" y="284988"/>
                </a:lnTo>
                <a:lnTo>
                  <a:pt x="7776972" y="0"/>
                </a:lnTo>
                <a:lnTo>
                  <a:pt x="0" y="0"/>
                </a:lnTo>
                <a:lnTo>
                  <a:pt x="0" y="284988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690168" y="903351"/>
            <a:ext cx="1624965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Trebuchet MS"/>
                <a:cs typeface="Trebuchet MS"/>
              </a:rPr>
              <a:t>I.</a:t>
            </a:r>
            <a:r>
              <a:rPr sz="1400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Supe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400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ion &amp; </a:t>
            </a:r>
            <a:r>
              <a:rPr sz="1400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SM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11187" y="2103120"/>
            <a:ext cx="288404" cy="8762"/>
          </a:xfrm>
          <a:custGeom>
            <a:avLst/>
            <a:gdLst/>
            <a:ahLst/>
            <a:cxnLst/>
            <a:rect l="l" t="t" r="r" b="b"/>
            <a:pathLst>
              <a:path w="288404" h="8762">
                <a:moveTo>
                  <a:pt x="0" y="8762"/>
                </a:moveTo>
                <a:lnTo>
                  <a:pt x="288404" y="8762"/>
                </a:lnTo>
                <a:lnTo>
                  <a:pt x="288404" y="0"/>
                </a:lnTo>
                <a:lnTo>
                  <a:pt x="0" y="0"/>
                </a:lnTo>
                <a:lnTo>
                  <a:pt x="0" y="876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99591" y="2103120"/>
            <a:ext cx="1656207" cy="8762"/>
          </a:xfrm>
          <a:custGeom>
            <a:avLst/>
            <a:gdLst/>
            <a:ahLst/>
            <a:cxnLst/>
            <a:rect l="l" t="t" r="r" b="b"/>
            <a:pathLst>
              <a:path w="1656207" h="8762">
                <a:moveTo>
                  <a:pt x="0" y="8762"/>
                </a:moveTo>
                <a:lnTo>
                  <a:pt x="1656207" y="8762"/>
                </a:lnTo>
                <a:lnTo>
                  <a:pt x="1656207" y="0"/>
                </a:lnTo>
                <a:lnTo>
                  <a:pt x="0" y="0"/>
                </a:lnTo>
                <a:lnTo>
                  <a:pt x="0" y="876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555748" y="2103120"/>
            <a:ext cx="5472557" cy="8762"/>
          </a:xfrm>
          <a:custGeom>
            <a:avLst/>
            <a:gdLst/>
            <a:ahLst/>
            <a:cxnLst/>
            <a:rect l="l" t="t" r="r" b="b"/>
            <a:pathLst>
              <a:path w="5472557" h="8762">
                <a:moveTo>
                  <a:pt x="0" y="8762"/>
                </a:moveTo>
                <a:lnTo>
                  <a:pt x="5472557" y="8762"/>
                </a:lnTo>
                <a:lnTo>
                  <a:pt x="5472557" y="0"/>
                </a:lnTo>
                <a:lnTo>
                  <a:pt x="0" y="0"/>
                </a:lnTo>
                <a:lnTo>
                  <a:pt x="0" y="876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028431" y="2103120"/>
            <a:ext cx="360045" cy="8762"/>
          </a:xfrm>
          <a:custGeom>
            <a:avLst/>
            <a:gdLst/>
            <a:ahLst/>
            <a:cxnLst/>
            <a:rect l="l" t="t" r="r" b="b"/>
            <a:pathLst>
              <a:path w="360045" h="8762">
                <a:moveTo>
                  <a:pt x="0" y="8762"/>
                </a:moveTo>
                <a:lnTo>
                  <a:pt x="360045" y="8762"/>
                </a:lnTo>
                <a:lnTo>
                  <a:pt x="360045" y="0"/>
                </a:lnTo>
                <a:lnTo>
                  <a:pt x="0" y="0"/>
                </a:lnTo>
                <a:lnTo>
                  <a:pt x="0" y="876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11187" y="2111882"/>
            <a:ext cx="288404" cy="701039"/>
          </a:xfrm>
          <a:custGeom>
            <a:avLst/>
            <a:gdLst/>
            <a:ahLst/>
            <a:cxnLst/>
            <a:rect l="l" t="t" r="r" b="b"/>
            <a:pathLst>
              <a:path w="288404" h="701039">
                <a:moveTo>
                  <a:pt x="0" y="701039"/>
                </a:moveTo>
                <a:lnTo>
                  <a:pt x="288404" y="701039"/>
                </a:lnTo>
                <a:lnTo>
                  <a:pt x="288404" y="0"/>
                </a:lnTo>
                <a:lnTo>
                  <a:pt x="0" y="0"/>
                </a:lnTo>
                <a:lnTo>
                  <a:pt x="0" y="701039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99591" y="2111882"/>
            <a:ext cx="1656207" cy="701039"/>
          </a:xfrm>
          <a:custGeom>
            <a:avLst/>
            <a:gdLst/>
            <a:ahLst/>
            <a:cxnLst/>
            <a:rect l="l" t="t" r="r" b="b"/>
            <a:pathLst>
              <a:path w="1656207" h="701039">
                <a:moveTo>
                  <a:pt x="0" y="701039"/>
                </a:moveTo>
                <a:lnTo>
                  <a:pt x="1656207" y="701039"/>
                </a:lnTo>
                <a:lnTo>
                  <a:pt x="1656207" y="0"/>
                </a:lnTo>
                <a:lnTo>
                  <a:pt x="0" y="0"/>
                </a:lnTo>
                <a:lnTo>
                  <a:pt x="0" y="701039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555748" y="2111882"/>
            <a:ext cx="5472557" cy="701039"/>
          </a:xfrm>
          <a:custGeom>
            <a:avLst/>
            <a:gdLst/>
            <a:ahLst/>
            <a:cxnLst/>
            <a:rect l="l" t="t" r="r" b="b"/>
            <a:pathLst>
              <a:path w="5472557" h="701039">
                <a:moveTo>
                  <a:pt x="0" y="701039"/>
                </a:moveTo>
                <a:lnTo>
                  <a:pt x="5472557" y="701039"/>
                </a:lnTo>
                <a:lnTo>
                  <a:pt x="5472557" y="0"/>
                </a:lnTo>
                <a:lnTo>
                  <a:pt x="0" y="0"/>
                </a:lnTo>
                <a:lnTo>
                  <a:pt x="0" y="701039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028431" y="2111882"/>
            <a:ext cx="360045" cy="701039"/>
          </a:xfrm>
          <a:custGeom>
            <a:avLst/>
            <a:gdLst/>
            <a:ahLst/>
            <a:cxnLst/>
            <a:rect l="l" t="t" r="r" b="b"/>
            <a:pathLst>
              <a:path w="360045" h="701039">
                <a:moveTo>
                  <a:pt x="0" y="701039"/>
                </a:moveTo>
                <a:lnTo>
                  <a:pt x="360045" y="701039"/>
                </a:lnTo>
                <a:lnTo>
                  <a:pt x="360045" y="0"/>
                </a:lnTo>
                <a:lnTo>
                  <a:pt x="0" y="0"/>
                </a:lnTo>
                <a:lnTo>
                  <a:pt x="0" y="701039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04837" y="2111882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04837" y="1833879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04837" y="2812923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611123" y="1873250"/>
            <a:ext cx="7777480" cy="2298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1440">
              <a:lnSpc>
                <a:spcPct val="100000"/>
              </a:lnSpc>
            </a:pPr>
            <a:r>
              <a:rPr sz="80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78509" y="2156673"/>
            <a:ext cx="1416685" cy="49593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99200"/>
              </a:lnSpc>
            </a:pPr>
            <a:r>
              <a:rPr sz="800" b="1" spc="-5" dirty="0" smtClean="0">
                <a:latin typeface="Trebuchet MS"/>
                <a:cs typeface="Trebuchet MS"/>
              </a:rPr>
              <a:t>S</a:t>
            </a:r>
            <a:r>
              <a:rPr sz="800" b="1" spc="0" dirty="0" smtClean="0">
                <a:latin typeface="Trebuchet MS"/>
                <a:cs typeface="Trebuchet MS"/>
              </a:rPr>
              <a:t>upport</a:t>
            </a:r>
            <a:r>
              <a:rPr sz="800" b="1" spc="-4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and</a:t>
            </a:r>
            <a:r>
              <a:rPr sz="800" b="1" spc="-15" dirty="0" smtClean="0">
                <a:latin typeface="Trebuchet MS"/>
                <a:cs typeface="Trebuchet MS"/>
              </a:rPr>
              <a:t> </a:t>
            </a:r>
            <a:r>
              <a:rPr sz="800" b="1" spc="-5" dirty="0" smtClean="0">
                <a:latin typeface="Trebuchet MS"/>
                <a:cs typeface="Trebuchet MS"/>
              </a:rPr>
              <a:t>P</a:t>
            </a:r>
            <a:r>
              <a:rPr sz="800" b="1" spc="0" dirty="0" smtClean="0">
                <a:latin typeface="Trebuchet MS"/>
                <a:cs typeface="Trebuchet MS"/>
              </a:rPr>
              <a:t>ro</a:t>
            </a:r>
            <a:r>
              <a:rPr sz="800" b="1" spc="5" dirty="0" smtClean="0">
                <a:latin typeface="Trebuchet MS"/>
                <a:cs typeface="Trebuchet MS"/>
              </a:rPr>
              <a:t>m</a:t>
            </a:r>
            <a:r>
              <a:rPr sz="800" b="1" spc="0" dirty="0" smtClean="0">
                <a:latin typeface="Trebuchet MS"/>
                <a:cs typeface="Trebuchet MS"/>
              </a:rPr>
              <a:t>o</a:t>
            </a:r>
            <a:r>
              <a:rPr sz="800" b="1" spc="5" dirty="0" smtClean="0">
                <a:latin typeface="Trebuchet MS"/>
                <a:cs typeface="Trebuchet MS"/>
              </a:rPr>
              <a:t>t</a:t>
            </a:r>
            <a:r>
              <a:rPr sz="800" b="1" spc="0" dirty="0" smtClean="0">
                <a:latin typeface="Trebuchet MS"/>
                <a:cs typeface="Trebuchet MS"/>
              </a:rPr>
              <a:t>e</a:t>
            </a:r>
            <a:r>
              <a:rPr sz="800" b="1" spc="-4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n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w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EU gro</a:t>
            </a:r>
            <a:r>
              <a:rPr sz="800" b="1" spc="5" dirty="0" smtClean="0">
                <a:latin typeface="Trebuchet MS"/>
                <a:cs typeface="Trebuchet MS"/>
              </a:rPr>
              <a:t>w</a:t>
            </a:r>
            <a:r>
              <a:rPr sz="800" b="1" spc="-10" dirty="0" smtClean="0">
                <a:latin typeface="Trebuchet MS"/>
                <a:cs typeface="Trebuchet MS"/>
              </a:rPr>
              <a:t>t</a:t>
            </a:r>
            <a:r>
              <a:rPr sz="800" b="1" spc="0" dirty="0" smtClean="0">
                <a:latin typeface="Trebuchet MS"/>
                <a:cs typeface="Trebuchet MS"/>
              </a:rPr>
              <a:t>h</a:t>
            </a:r>
            <a:r>
              <a:rPr sz="800" b="1" spc="-5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ag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nda</a:t>
            </a:r>
            <a:r>
              <a:rPr sz="800" b="1" spc="-3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and</a:t>
            </a:r>
            <a:r>
              <a:rPr sz="800" b="1" spc="-2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posi</a:t>
            </a:r>
            <a:r>
              <a:rPr sz="800" b="1" spc="5" dirty="0" smtClean="0">
                <a:latin typeface="Trebuchet MS"/>
                <a:cs typeface="Trebuchet MS"/>
              </a:rPr>
              <a:t>t</a:t>
            </a:r>
            <a:r>
              <a:rPr sz="800" b="1" spc="0" dirty="0" smtClean="0">
                <a:latin typeface="Trebuchet MS"/>
                <a:cs typeface="Trebuchet MS"/>
              </a:rPr>
              <a:t>ion banki</a:t>
            </a:r>
            <a:r>
              <a:rPr sz="800" b="1" spc="5" dirty="0" smtClean="0">
                <a:latin typeface="Trebuchet MS"/>
                <a:cs typeface="Trebuchet MS"/>
              </a:rPr>
              <a:t>n</a:t>
            </a:r>
            <a:r>
              <a:rPr sz="800" b="1" spc="0" dirty="0" smtClean="0">
                <a:latin typeface="Trebuchet MS"/>
                <a:cs typeface="Trebuchet MS"/>
              </a:rPr>
              <a:t>g</a:t>
            </a:r>
            <a:r>
              <a:rPr sz="800" b="1" spc="-5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s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tor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as</a:t>
            </a:r>
            <a:r>
              <a:rPr sz="800" b="1" spc="-1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gro</a:t>
            </a:r>
            <a:r>
              <a:rPr sz="800" b="1" spc="5" dirty="0" smtClean="0">
                <a:latin typeface="Trebuchet MS"/>
                <a:cs typeface="Trebuchet MS"/>
              </a:rPr>
              <a:t>w</a:t>
            </a:r>
            <a:r>
              <a:rPr sz="800" b="1" spc="-10" dirty="0" smtClean="0">
                <a:latin typeface="Trebuchet MS"/>
                <a:cs typeface="Trebuchet MS"/>
              </a:rPr>
              <a:t>t</a:t>
            </a:r>
            <a:r>
              <a:rPr sz="800" b="1" spc="0" dirty="0" smtClean="0">
                <a:latin typeface="Trebuchet MS"/>
                <a:cs typeface="Trebuchet MS"/>
              </a:rPr>
              <a:t>h </a:t>
            </a:r>
            <a:r>
              <a:rPr sz="800" b="1" spc="-5" dirty="0" smtClean="0">
                <a:latin typeface="Trebuchet MS"/>
                <a:cs typeface="Trebuchet MS"/>
              </a:rPr>
              <a:t>v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tor.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635123" y="2155698"/>
            <a:ext cx="5255895" cy="6191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has</a:t>
            </a:r>
            <a:r>
              <a:rPr sz="800" spc="-5" dirty="0" smtClean="0">
                <a:latin typeface="Trebuchet MS"/>
                <a:cs typeface="Trebuchet MS"/>
              </a:rPr>
              <a:t> a</a:t>
            </a:r>
            <a:r>
              <a:rPr sz="800" spc="0" dirty="0" smtClean="0">
                <a:latin typeface="Trebuchet MS"/>
                <a:cs typeface="Trebuchet MS"/>
              </a:rPr>
              <a:t>ctiv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ly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efen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ed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EU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univ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rs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l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anks’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ket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role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ma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regulatory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initi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tiv</a:t>
            </a:r>
            <a:r>
              <a:rPr sz="800" spc="-10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s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such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as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B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R,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FTT.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has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een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instrum</a:t>
            </a:r>
            <a:r>
              <a:rPr sz="800" spc="-10" dirty="0" smtClean="0">
                <a:latin typeface="Trebuchet MS"/>
                <a:cs typeface="Trebuchet MS"/>
              </a:rPr>
              <a:t>en</a:t>
            </a:r>
            <a:r>
              <a:rPr sz="800" spc="0" dirty="0" smtClean="0">
                <a:latin typeface="Trebuchet MS"/>
                <a:cs typeface="Trebuchet MS"/>
              </a:rPr>
              <a:t>tal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os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tioni</a:t>
            </a:r>
            <a:r>
              <a:rPr sz="800" spc="-10" dirty="0" smtClean="0">
                <a:latin typeface="Trebuchet MS"/>
                <a:cs typeface="Trebuchet MS"/>
              </a:rPr>
              <a:t>n</a:t>
            </a:r>
            <a:r>
              <a:rPr sz="800" spc="0" dirty="0" smtClean="0">
                <a:latin typeface="Trebuchet MS"/>
                <a:cs typeface="Trebuchet MS"/>
              </a:rPr>
              <a:t>g</a:t>
            </a:r>
            <a:r>
              <a:rPr sz="800" spc="-5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EU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anking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sector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ins</a:t>
            </a:r>
            <a:r>
              <a:rPr sz="800" spc="-5" dirty="0" smtClean="0">
                <a:latin typeface="Trebuchet MS"/>
                <a:cs typeface="Trebuchet MS"/>
              </a:rPr>
              <a:t>id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 the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ate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CM</a:t>
            </a:r>
            <a:r>
              <a:rPr sz="800" spc="-10" dirty="0" smtClean="0">
                <a:latin typeface="Trebuchet MS"/>
                <a:cs typeface="Trebuchet MS"/>
              </a:rPr>
              <a:t>U</a:t>
            </a:r>
            <a:r>
              <a:rPr sz="800" spc="0" dirty="0" smtClean="0">
                <a:latin typeface="Trebuchet MS"/>
                <a:cs typeface="Trebuchet MS"/>
              </a:rPr>
              <a:t>.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C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ll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for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evi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ence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launched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y 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EC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wi</a:t>
            </a:r>
            <a:r>
              <a:rPr sz="800" spc="5" dirty="0" smtClean="0">
                <a:latin typeface="Trebuchet MS"/>
                <a:cs typeface="Trebuchet MS"/>
              </a:rPr>
              <a:t>t</a:t>
            </a:r>
            <a:r>
              <a:rPr sz="800" spc="0" dirty="0" smtClean="0">
                <a:latin typeface="Trebuchet MS"/>
                <a:cs typeface="Trebuchet MS"/>
              </a:rPr>
              <a:t>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vi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w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to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os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i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ly</a:t>
            </a:r>
            <a:r>
              <a:rPr sz="800" spc="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10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just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further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regulatory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mework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A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CRR/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RD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IV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Revi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w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has</a:t>
            </a:r>
            <a:r>
              <a:rPr sz="800" spc="-5" dirty="0" smtClean="0">
                <a:latin typeface="Trebuchet MS"/>
                <a:cs typeface="Trebuchet MS"/>
              </a:rPr>
              <a:t> a</a:t>
            </a:r>
            <a:r>
              <a:rPr sz="800" spc="0" dirty="0" smtClean="0">
                <a:latin typeface="Trebuchet MS"/>
                <a:cs typeface="Trebuchet MS"/>
              </a:rPr>
              <a:t>lso</a:t>
            </a:r>
            <a:r>
              <a:rPr sz="800" spc="-5" dirty="0" smtClean="0">
                <a:latin typeface="Trebuchet MS"/>
                <a:cs typeface="Trebuchet MS"/>
              </a:rPr>
              <a:t> b</a:t>
            </a:r>
            <a:r>
              <a:rPr sz="800" spc="0" dirty="0" smtClean="0">
                <a:latin typeface="Trebuchet MS"/>
                <a:cs typeface="Trebuchet MS"/>
              </a:rPr>
              <a:t>een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con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ucted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y 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Commi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s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ts val="935"/>
              </a:lnSpc>
              <a:buFont typeface="Arial"/>
              <a:buChar char="•"/>
              <a:tabLst>
                <a:tab pos="184785" algn="l"/>
              </a:tabLst>
            </a:pP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t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k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hol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er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i</a:t>
            </a:r>
            <a:r>
              <a:rPr sz="800" spc="-10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logue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t</a:t>
            </a:r>
            <a:r>
              <a:rPr sz="800" spc="-5" dirty="0" smtClean="0">
                <a:latin typeface="Trebuchet MS"/>
                <a:cs typeface="Trebuchet MS"/>
              </a:rPr>
              <a:t>ab</a:t>
            </a:r>
            <a:r>
              <a:rPr sz="800" spc="0" dirty="0" smtClean="0">
                <a:latin typeface="Trebuchet MS"/>
                <a:cs typeface="Trebuchet MS"/>
              </a:rPr>
              <a:t>lished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with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in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ME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re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re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ent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ti</a:t>
            </a:r>
            <a:r>
              <a:rPr sz="800" spc="-15" dirty="0" smtClean="0">
                <a:latin typeface="Trebuchet MS"/>
                <a:cs typeface="Trebuchet MS"/>
              </a:rPr>
              <a:t>v</a:t>
            </a:r>
            <a:r>
              <a:rPr sz="800" spc="0" dirty="0" smtClean="0">
                <a:latin typeface="Trebuchet MS"/>
                <a:cs typeface="Trebuchet MS"/>
              </a:rPr>
              <a:t>es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Eur</a:t>
            </a:r>
            <a:r>
              <a:rPr sz="800" spc="-5" dirty="0" smtClean="0">
                <a:latin typeface="Trebuchet MS"/>
                <a:cs typeface="Trebuchet MS"/>
              </a:rPr>
              <a:t>op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with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tructi</a:t>
            </a:r>
            <a:r>
              <a:rPr sz="800" spc="-15" dirty="0" smtClean="0">
                <a:latin typeface="Trebuchet MS"/>
                <a:cs typeface="Trebuchet MS"/>
              </a:rPr>
              <a:t>v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5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follo</a:t>
            </a:r>
            <a:r>
              <a:rPr sz="800" spc="20" dirty="0" smtClean="0">
                <a:latin typeface="Trebuchet MS"/>
                <a:cs typeface="Trebuchet MS"/>
              </a:rPr>
              <a:t>w</a:t>
            </a:r>
            <a:r>
              <a:rPr sz="800" spc="0" dirty="0" smtClean="0">
                <a:latin typeface="Trebuchet MS"/>
                <a:cs typeface="Trebuchet MS"/>
              </a:rPr>
              <a:t>-up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ac</a:t>
            </a:r>
            <a:r>
              <a:rPr sz="800" spc="0" dirty="0" smtClean="0">
                <a:latin typeface="Trebuchet MS"/>
                <a:cs typeface="Trebuchet MS"/>
              </a:rPr>
              <a:t>ti</a:t>
            </a:r>
            <a:r>
              <a:rPr sz="800" spc="-5" dirty="0" smtClean="0">
                <a:latin typeface="Trebuchet MS"/>
                <a:cs typeface="Trebuchet MS"/>
              </a:rPr>
              <a:t>o</a:t>
            </a:r>
            <a:r>
              <a:rPr sz="800" spc="0" dirty="0" smtClean="0">
                <a:latin typeface="Trebuchet MS"/>
                <a:cs typeface="Trebuchet MS"/>
              </a:rPr>
              <a:t>ns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611123" y="1830323"/>
            <a:ext cx="7776972" cy="272795"/>
          </a:xfrm>
          <a:custGeom>
            <a:avLst/>
            <a:gdLst/>
            <a:ahLst/>
            <a:cxnLst/>
            <a:rect l="l" t="t" r="r" b="b"/>
            <a:pathLst>
              <a:path w="7776972" h="272795">
                <a:moveTo>
                  <a:pt x="0" y="272795"/>
                </a:moveTo>
                <a:lnTo>
                  <a:pt x="7776972" y="272795"/>
                </a:lnTo>
                <a:lnTo>
                  <a:pt x="7776972" y="0"/>
                </a:lnTo>
                <a:lnTo>
                  <a:pt x="0" y="0"/>
                </a:lnTo>
                <a:lnTo>
                  <a:pt x="0" y="272795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690473" y="1854580"/>
            <a:ext cx="2613025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Trebuchet MS"/>
                <a:cs typeface="Trebuchet MS"/>
              </a:rPr>
              <a:t>II.</a:t>
            </a:r>
            <a:r>
              <a:rPr sz="1400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owth</a:t>
            </a:r>
            <a:r>
              <a:rPr sz="1400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nd 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he 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ingle</a:t>
            </a:r>
            <a:r>
              <a:rPr sz="1400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ar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ket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11187" y="2850502"/>
            <a:ext cx="288404" cy="6997"/>
          </a:xfrm>
          <a:custGeom>
            <a:avLst/>
            <a:gdLst/>
            <a:ahLst/>
            <a:cxnLst/>
            <a:rect l="l" t="t" r="r" b="b"/>
            <a:pathLst>
              <a:path w="288404" h="6997">
                <a:moveTo>
                  <a:pt x="0" y="6997"/>
                </a:moveTo>
                <a:lnTo>
                  <a:pt x="288404" y="6997"/>
                </a:lnTo>
                <a:lnTo>
                  <a:pt x="288404" y="0"/>
                </a:lnTo>
                <a:lnTo>
                  <a:pt x="0" y="0"/>
                </a:lnTo>
                <a:lnTo>
                  <a:pt x="0" y="6997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99591" y="2850502"/>
            <a:ext cx="1656207" cy="6997"/>
          </a:xfrm>
          <a:custGeom>
            <a:avLst/>
            <a:gdLst/>
            <a:ahLst/>
            <a:cxnLst/>
            <a:rect l="l" t="t" r="r" b="b"/>
            <a:pathLst>
              <a:path w="1656207" h="6997">
                <a:moveTo>
                  <a:pt x="0" y="6997"/>
                </a:moveTo>
                <a:lnTo>
                  <a:pt x="1656207" y="6997"/>
                </a:lnTo>
                <a:lnTo>
                  <a:pt x="1656207" y="0"/>
                </a:lnTo>
                <a:lnTo>
                  <a:pt x="0" y="0"/>
                </a:lnTo>
                <a:lnTo>
                  <a:pt x="0" y="6997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555748" y="2850502"/>
            <a:ext cx="5472557" cy="6997"/>
          </a:xfrm>
          <a:custGeom>
            <a:avLst/>
            <a:gdLst/>
            <a:ahLst/>
            <a:cxnLst/>
            <a:rect l="l" t="t" r="r" b="b"/>
            <a:pathLst>
              <a:path w="5472557" h="6997">
                <a:moveTo>
                  <a:pt x="0" y="6997"/>
                </a:moveTo>
                <a:lnTo>
                  <a:pt x="5472557" y="6997"/>
                </a:lnTo>
                <a:lnTo>
                  <a:pt x="5472557" y="0"/>
                </a:lnTo>
                <a:lnTo>
                  <a:pt x="0" y="0"/>
                </a:lnTo>
                <a:lnTo>
                  <a:pt x="0" y="6997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028431" y="2850502"/>
            <a:ext cx="360045" cy="6997"/>
          </a:xfrm>
          <a:custGeom>
            <a:avLst/>
            <a:gdLst/>
            <a:ahLst/>
            <a:cxnLst/>
            <a:rect l="l" t="t" r="r" b="b"/>
            <a:pathLst>
              <a:path w="360045" h="6997">
                <a:moveTo>
                  <a:pt x="0" y="6997"/>
                </a:moveTo>
                <a:lnTo>
                  <a:pt x="360045" y="6997"/>
                </a:lnTo>
                <a:lnTo>
                  <a:pt x="360045" y="0"/>
                </a:lnTo>
                <a:lnTo>
                  <a:pt x="0" y="0"/>
                </a:lnTo>
                <a:lnTo>
                  <a:pt x="0" y="6997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11187" y="3128517"/>
            <a:ext cx="288404" cy="639444"/>
          </a:xfrm>
          <a:custGeom>
            <a:avLst/>
            <a:gdLst/>
            <a:ahLst/>
            <a:cxnLst/>
            <a:rect l="l" t="t" r="r" b="b"/>
            <a:pathLst>
              <a:path w="288404" h="639445">
                <a:moveTo>
                  <a:pt x="0" y="639444"/>
                </a:moveTo>
                <a:lnTo>
                  <a:pt x="288404" y="639444"/>
                </a:lnTo>
                <a:lnTo>
                  <a:pt x="288404" y="0"/>
                </a:lnTo>
                <a:lnTo>
                  <a:pt x="0" y="0"/>
                </a:lnTo>
                <a:lnTo>
                  <a:pt x="0" y="639444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99591" y="3128517"/>
            <a:ext cx="1656207" cy="639444"/>
          </a:xfrm>
          <a:custGeom>
            <a:avLst/>
            <a:gdLst/>
            <a:ahLst/>
            <a:cxnLst/>
            <a:rect l="l" t="t" r="r" b="b"/>
            <a:pathLst>
              <a:path w="1656207" h="639445">
                <a:moveTo>
                  <a:pt x="0" y="639444"/>
                </a:moveTo>
                <a:lnTo>
                  <a:pt x="1656207" y="639444"/>
                </a:lnTo>
                <a:lnTo>
                  <a:pt x="1656207" y="0"/>
                </a:lnTo>
                <a:lnTo>
                  <a:pt x="0" y="0"/>
                </a:lnTo>
                <a:lnTo>
                  <a:pt x="0" y="639444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555748" y="3128517"/>
            <a:ext cx="5472557" cy="639444"/>
          </a:xfrm>
          <a:custGeom>
            <a:avLst/>
            <a:gdLst/>
            <a:ahLst/>
            <a:cxnLst/>
            <a:rect l="l" t="t" r="r" b="b"/>
            <a:pathLst>
              <a:path w="5472557" h="639445">
                <a:moveTo>
                  <a:pt x="0" y="639444"/>
                </a:moveTo>
                <a:lnTo>
                  <a:pt x="5472557" y="639444"/>
                </a:lnTo>
                <a:lnTo>
                  <a:pt x="5472557" y="0"/>
                </a:lnTo>
                <a:lnTo>
                  <a:pt x="0" y="0"/>
                </a:lnTo>
                <a:lnTo>
                  <a:pt x="0" y="639444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028431" y="3128517"/>
            <a:ext cx="360045" cy="639444"/>
          </a:xfrm>
          <a:custGeom>
            <a:avLst/>
            <a:gdLst/>
            <a:ahLst/>
            <a:cxnLst/>
            <a:rect l="l" t="t" r="r" b="b"/>
            <a:pathLst>
              <a:path w="360045" h="639445">
                <a:moveTo>
                  <a:pt x="0" y="639444"/>
                </a:moveTo>
                <a:lnTo>
                  <a:pt x="360045" y="639444"/>
                </a:lnTo>
                <a:lnTo>
                  <a:pt x="360045" y="0"/>
                </a:lnTo>
                <a:lnTo>
                  <a:pt x="0" y="0"/>
                </a:lnTo>
                <a:lnTo>
                  <a:pt x="0" y="639444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04837" y="3139694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04837" y="2850514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04837" y="3774630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26034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611123" y="2890011"/>
            <a:ext cx="7777480" cy="2419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1440">
              <a:lnSpc>
                <a:spcPct val="100000"/>
              </a:lnSpc>
            </a:pPr>
            <a:r>
              <a:rPr sz="800" dirty="0" smtClean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8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978509" y="3172841"/>
            <a:ext cx="1477645" cy="377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just">
              <a:lnSpc>
                <a:spcPct val="100000"/>
              </a:lnSpc>
            </a:pPr>
            <a:r>
              <a:rPr sz="800" b="1" dirty="0" smtClean="0">
                <a:latin typeface="Trebuchet MS"/>
                <a:cs typeface="Trebuchet MS"/>
              </a:rPr>
              <a:t>Ens</a:t>
            </a:r>
            <a:r>
              <a:rPr sz="800" b="1" spc="5" dirty="0" smtClean="0">
                <a:latin typeface="Trebuchet MS"/>
                <a:cs typeface="Trebuchet MS"/>
              </a:rPr>
              <a:t>u</a:t>
            </a:r>
            <a:r>
              <a:rPr sz="800" b="1" spc="0" dirty="0" smtClean="0">
                <a:latin typeface="Trebuchet MS"/>
                <a:cs typeface="Trebuchet MS"/>
              </a:rPr>
              <a:t>re</a:t>
            </a:r>
            <a:r>
              <a:rPr sz="800" b="1" spc="-3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</a:t>
            </a:r>
            <a:r>
              <a:rPr sz="800" b="1" spc="-10" dirty="0" smtClean="0">
                <a:latin typeface="Trebuchet MS"/>
                <a:cs typeface="Trebuchet MS"/>
              </a:rPr>
              <a:t> 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o</a:t>
            </a:r>
            <a:r>
              <a:rPr sz="800" b="1" spc="5" dirty="0" smtClean="0">
                <a:latin typeface="Trebuchet MS"/>
                <a:cs typeface="Trebuchet MS"/>
              </a:rPr>
              <a:t>n</a:t>
            </a:r>
            <a:r>
              <a:rPr sz="800" b="1" spc="0" dirty="0" smtClean="0">
                <a:latin typeface="Trebuchet MS"/>
                <a:cs typeface="Trebuchet MS"/>
              </a:rPr>
              <a:t>d</a:t>
            </a:r>
            <a:r>
              <a:rPr sz="800" b="1" spc="5" dirty="0" smtClean="0">
                <a:latin typeface="Trebuchet MS"/>
                <a:cs typeface="Trebuchet MS"/>
              </a:rPr>
              <a:t>u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i</a:t>
            </a:r>
            <a:r>
              <a:rPr sz="800" b="1" spc="-5" dirty="0" smtClean="0">
                <a:latin typeface="Trebuchet MS"/>
                <a:cs typeface="Trebuchet MS"/>
              </a:rPr>
              <a:t>v</a:t>
            </a:r>
            <a:r>
              <a:rPr sz="800" b="1" spc="0" dirty="0" smtClean="0">
                <a:latin typeface="Trebuchet MS"/>
                <a:cs typeface="Trebuchet MS"/>
              </a:rPr>
              <a:t>e</a:t>
            </a:r>
            <a:r>
              <a:rPr sz="800" b="1" spc="-1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r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gula</a:t>
            </a:r>
            <a:r>
              <a:rPr sz="800" b="1" spc="-10" dirty="0" smtClean="0">
                <a:latin typeface="Trebuchet MS"/>
                <a:cs typeface="Trebuchet MS"/>
              </a:rPr>
              <a:t>t</a:t>
            </a:r>
            <a:r>
              <a:rPr sz="800" b="1" spc="-15" dirty="0" smtClean="0">
                <a:latin typeface="Trebuchet MS"/>
                <a:cs typeface="Trebuchet MS"/>
              </a:rPr>
              <a:t>o</a:t>
            </a:r>
            <a:r>
              <a:rPr sz="800" b="1" spc="-10" dirty="0" smtClean="0">
                <a:latin typeface="Trebuchet MS"/>
                <a:cs typeface="Trebuchet MS"/>
              </a:rPr>
              <a:t>r</a:t>
            </a:r>
            <a:r>
              <a:rPr sz="800" b="1" spc="0" dirty="0" smtClean="0">
                <a:latin typeface="Trebuchet MS"/>
                <a:cs typeface="Trebuchet MS"/>
              </a:rPr>
              <a:t>y 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n</a:t>
            </a:r>
            <a:r>
              <a:rPr sz="800" b="1" spc="-5" dirty="0" smtClean="0">
                <a:latin typeface="Trebuchet MS"/>
                <a:cs typeface="Trebuchet MS"/>
              </a:rPr>
              <a:t>v</a:t>
            </a:r>
            <a:r>
              <a:rPr sz="800" b="1" spc="0" dirty="0" smtClean="0">
                <a:latin typeface="Trebuchet MS"/>
                <a:cs typeface="Trebuchet MS"/>
              </a:rPr>
              <a:t>iro</a:t>
            </a:r>
            <a:r>
              <a:rPr sz="800" b="1" spc="5" dirty="0" smtClean="0">
                <a:latin typeface="Trebuchet MS"/>
                <a:cs typeface="Trebuchet MS"/>
              </a:rPr>
              <a:t>n</a:t>
            </a:r>
            <a:r>
              <a:rPr sz="800" b="1" spc="0" dirty="0" smtClean="0">
                <a:latin typeface="Trebuchet MS"/>
                <a:cs typeface="Trebuchet MS"/>
              </a:rPr>
              <a:t>m</a:t>
            </a:r>
            <a:r>
              <a:rPr sz="800" b="1" spc="-10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nt</a:t>
            </a:r>
            <a:r>
              <a:rPr sz="800" b="1" spc="-4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for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s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ure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di</a:t>
            </a:r>
            <a:r>
              <a:rPr sz="800" b="1" spc="5" dirty="0" smtClean="0">
                <a:latin typeface="Trebuchet MS"/>
                <a:cs typeface="Trebuchet MS"/>
              </a:rPr>
              <a:t>g</a:t>
            </a:r>
            <a:r>
              <a:rPr sz="800" b="1" spc="0" dirty="0" smtClean="0">
                <a:latin typeface="Trebuchet MS"/>
                <a:cs typeface="Trebuchet MS"/>
              </a:rPr>
              <a:t>ital banki</a:t>
            </a:r>
            <a:r>
              <a:rPr sz="800" b="1" spc="5" dirty="0" smtClean="0">
                <a:latin typeface="Trebuchet MS"/>
                <a:cs typeface="Trebuchet MS"/>
              </a:rPr>
              <a:t>n</a:t>
            </a:r>
            <a:r>
              <a:rPr sz="800" b="1" spc="0" dirty="0" smtClean="0">
                <a:latin typeface="Trebuchet MS"/>
                <a:cs typeface="Trebuchet MS"/>
              </a:rPr>
              <a:t>g</a:t>
            </a:r>
            <a:r>
              <a:rPr sz="800" b="1" spc="-5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(blu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pri</a:t>
            </a:r>
            <a:r>
              <a:rPr sz="800" b="1" spc="5" dirty="0" smtClean="0">
                <a:latin typeface="Trebuchet MS"/>
                <a:cs typeface="Trebuchet MS"/>
              </a:rPr>
              <a:t>n</a:t>
            </a:r>
            <a:r>
              <a:rPr sz="800" b="1" spc="0" dirty="0" smtClean="0">
                <a:latin typeface="Trebuchet MS"/>
                <a:cs typeface="Trebuchet MS"/>
              </a:rPr>
              <a:t>t</a:t>
            </a:r>
            <a:r>
              <a:rPr sz="800" b="1" spc="-45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+</a:t>
            </a:r>
            <a:r>
              <a:rPr sz="800" b="1" spc="-5" dirty="0" smtClean="0">
                <a:latin typeface="Trebuchet MS"/>
                <a:cs typeface="Trebuchet MS"/>
              </a:rPr>
              <a:t> E</a:t>
            </a:r>
            <a:r>
              <a:rPr sz="800" b="1" spc="0" dirty="0" smtClean="0">
                <a:latin typeface="Trebuchet MS"/>
                <a:cs typeface="Trebuchet MS"/>
              </a:rPr>
              <a:t>uropol)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635123" y="3172841"/>
            <a:ext cx="5236210" cy="4997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4785" marR="12700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lue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rint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igital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nsfor</a:t>
            </a:r>
            <a:r>
              <a:rPr sz="800" spc="5" dirty="0" smtClean="0">
                <a:latin typeface="Trebuchet MS"/>
                <a:cs typeface="Trebuchet MS"/>
              </a:rPr>
              <a:t>m</a:t>
            </a:r>
            <a:r>
              <a:rPr sz="800" spc="0" dirty="0" smtClean="0">
                <a:latin typeface="Trebuchet MS"/>
                <a:cs typeface="Trebuchet MS"/>
              </a:rPr>
              <a:t>ati</a:t>
            </a:r>
            <a:r>
              <a:rPr sz="800" spc="-15" dirty="0" smtClean="0">
                <a:latin typeface="Trebuchet MS"/>
                <a:cs typeface="Trebuchet MS"/>
              </a:rPr>
              <a:t>o</a:t>
            </a:r>
            <a:r>
              <a:rPr sz="800" spc="0" dirty="0" smtClean="0">
                <a:latin typeface="Trebuchet MS"/>
                <a:cs typeface="Trebuchet MS"/>
              </a:rPr>
              <a:t>n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 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anks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os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tioned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anking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sector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ate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Digi</a:t>
            </a:r>
            <a:r>
              <a:rPr sz="800" spc="5" dirty="0" smtClean="0">
                <a:latin typeface="Trebuchet MS"/>
                <a:cs typeface="Trebuchet MS"/>
              </a:rPr>
              <a:t>t</a:t>
            </a:r>
            <a:r>
              <a:rPr sz="800" spc="0" dirty="0" smtClean="0">
                <a:latin typeface="Trebuchet MS"/>
                <a:cs typeface="Trebuchet MS"/>
              </a:rPr>
              <a:t>al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ingle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ket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and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galvani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ed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anks’ 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u</a:t>
            </a:r>
            <a:r>
              <a:rPr sz="800" spc="-5" dirty="0" smtClean="0">
                <a:latin typeface="Trebuchet MS"/>
                <a:cs typeface="Trebuchet MS"/>
              </a:rPr>
              <a:t>pp</a:t>
            </a:r>
            <a:r>
              <a:rPr sz="800" spc="0" dirty="0" smtClean="0">
                <a:latin typeface="Trebuchet MS"/>
                <a:cs typeface="Trebuchet MS"/>
              </a:rPr>
              <a:t>ort.</a:t>
            </a:r>
            <a:endParaRPr sz="800">
              <a:latin typeface="Trebuchet MS"/>
              <a:cs typeface="Trebuchet MS"/>
            </a:endParaRPr>
          </a:p>
          <a:p>
            <a:pPr marL="184785" marR="411480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has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l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d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way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fight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against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cy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er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riminality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y</a:t>
            </a:r>
            <a:r>
              <a:rPr sz="800" spc="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im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lemen</a:t>
            </a:r>
            <a:r>
              <a:rPr sz="800" spc="-10" dirty="0" smtClean="0">
                <a:latin typeface="Trebuchet MS"/>
                <a:cs typeface="Trebuchet MS"/>
              </a:rPr>
              <a:t>t</a:t>
            </a:r>
            <a:r>
              <a:rPr sz="800" spc="-1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ng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MoU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wi</a:t>
            </a:r>
            <a:r>
              <a:rPr sz="800" spc="5" dirty="0" smtClean="0">
                <a:latin typeface="Trebuchet MS"/>
                <a:cs typeface="Trebuchet MS"/>
              </a:rPr>
              <a:t>t</a:t>
            </a:r>
            <a:r>
              <a:rPr sz="800" spc="0" dirty="0" smtClean="0">
                <a:latin typeface="Trebuchet MS"/>
                <a:cs typeface="Trebuchet MS"/>
              </a:rPr>
              <a:t>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u</a:t>
            </a:r>
            <a:r>
              <a:rPr sz="800" spc="0" dirty="0" smtClean="0">
                <a:latin typeface="Trebuchet MS"/>
                <a:cs typeface="Trebuchet MS"/>
              </a:rPr>
              <a:t>ro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ol. 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Many workstreams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to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ic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</a:t>
            </a:r>
            <a:r>
              <a:rPr sz="800" spc="5" dirty="0" smtClean="0">
                <a:latin typeface="Trebuchet MS"/>
                <a:cs typeface="Trebuchet MS"/>
              </a:rPr>
              <a:t>n</a:t>
            </a:r>
            <a:r>
              <a:rPr sz="800" spc="0" dirty="0" smtClean="0">
                <a:latin typeface="Trebuchet MS"/>
                <a:cs typeface="Trebuchet MS"/>
              </a:rPr>
              <a:t>-goin</a:t>
            </a:r>
            <a:r>
              <a:rPr sz="800" spc="-10" dirty="0" smtClean="0">
                <a:latin typeface="Trebuchet MS"/>
                <a:cs typeface="Trebuchet MS"/>
              </a:rPr>
              <a:t>g</a:t>
            </a:r>
            <a:r>
              <a:rPr sz="800" spc="0" dirty="0" smtClean="0">
                <a:latin typeface="Trebuchet MS"/>
                <a:cs typeface="Trebuchet MS"/>
              </a:rPr>
              <a:t>.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611123" y="2857500"/>
            <a:ext cx="7776972" cy="274319"/>
          </a:xfrm>
          <a:custGeom>
            <a:avLst/>
            <a:gdLst/>
            <a:ahLst/>
            <a:cxnLst/>
            <a:rect l="l" t="t" r="r" b="b"/>
            <a:pathLst>
              <a:path w="7776972" h="274319">
                <a:moveTo>
                  <a:pt x="0" y="274319"/>
                </a:moveTo>
                <a:lnTo>
                  <a:pt x="7776972" y="274319"/>
                </a:lnTo>
                <a:lnTo>
                  <a:pt x="7776972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690168" y="2883280"/>
            <a:ext cx="3103245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Trebuchet MS"/>
                <a:cs typeface="Trebuchet MS"/>
              </a:rPr>
              <a:t>III.</a:t>
            </a:r>
            <a:r>
              <a:rPr sz="1400" spc="-5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400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gi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ta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400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tra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ns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400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on of 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ba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nks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611187" y="3781247"/>
            <a:ext cx="288404" cy="7416"/>
          </a:xfrm>
          <a:custGeom>
            <a:avLst/>
            <a:gdLst/>
            <a:ahLst/>
            <a:cxnLst/>
            <a:rect l="l" t="t" r="r" b="b"/>
            <a:pathLst>
              <a:path w="288404" h="7416">
                <a:moveTo>
                  <a:pt x="0" y="7416"/>
                </a:moveTo>
                <a:lnTo>
                  <a:pt x="288404" y="7416"/>
                </a:lnTo>
                <a:lnTo>
                  <a:pt x="288404" y="0"/>
                </a:lnTo>
                <a:lnTo>
                  <a:pt x="0" y="0"/>
                </a:lnTo>
                <a:lnTo>
                  <a:pt x="0" y="741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9591" y="3781247"/>
            <a:ext cx="1656207" cy="7416"/>
          </a:xfrm>
          <a:custGeom>
            <a:avLst/>
            <a:gdLst/>
            <a:ahLst/>
            <a:cxnLst/>
            <a:rect l="l" t="t" r="r" b="b"/>
            <a:pathLst>
              <a:path w="1656207" h="7416">
                <a:moveTo>
                  <a:pt x="0" y="7416"/>
                </a:moveTo>
                <a:lnTo>
                  <a:pt x="1656207" y="7416"/>
                </a:lnTo>
                <a:lnTo>
                  <a:pt x="1656207" y="0"/>
                </a:lnTo>
                <a:lnTo>
                  <a:pt x="0" y="0"/>
                </a:lnTo>
                <a:lnTo>
                  <a:pt x="0" y="741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555748" y="3781247"/>
            <a:ext cx="5472557" cy="7416"/>
          </a:xfrm>
          <a:custGeom>
            <a:avLst/>
            <a:gdLst/>
            <a:ahLst/>
            <a:cxnLst/>
            <a:rect l="l" t="t" r="r" b="b"/>
            <a:pathLst>
              <a:path w="5472557" h="7416">
                <a:moveTo>
                  <a:pt x="0" y="7416"/>
                </a:moveTo>
                <a:lnTo>
                  <a:pt x="5472557" y="7416"/>
                </a:lnTo>
                <a:lnTo>
                  <a:pt x="5472557" y="0"/>
                </a:lnTo>
                <a:lnTo>
                  <a:pt x="0" y="0"/>
                </a:lnTo>
                <a:lnTo>
                  <a:pt x="0" y="741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028431" y="3781247"/>
            <a:ext cx="360045" cy="7416"/>
          </a:xfrm>
          <a:custGeom>
            <a:avLst/>
            <a:gdLst/>
            <a:ahLst/>
            <a:cxnLst/>
            <a:rect l="l" t="t" r="r" b="b"/>
            <a:pathLst>
              <a:path w="360045" h="7416">
                <a:moveTo>
                  <a:pt x="0" y="7416"/>
                </a:moveTo>
                <a:lnTo>
                  <a:pt x="360045" y="7416"/>
                </a:lnTo>
                <a:lnTo>
                  <a:pt x="360045" y="0"/>
                </a:lnTo>
                <a:lnTo>
                  <a:pt x="0" y="0"/>
                </a:lnTo>
                <a:lnTo>
                  <a:pt x="0" y="7416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11187" y="4059263"/>
            <a:ext cx="288404" cy="672731"/>
          </a:xfrm>
          <a:custGeom>
            <a:avLst/>
            <a:gdLst/>
            <a:ahLst/>
            <a:cxnLst/>
            <a:rect l="l" t="t" r="r" b="b"/>
            <a:pathLst>
              <a:path w="288404" h="672731">
                <a:moveTo>
                  <a:pt x="0" y="672731"/>
                </a:moveTo>
                <a:lnTo>
                  <a:pt x="288404" y="672731"/>
                </a:lnTo>
                <a:lnTo>
                  <a:pt x="288404" y="0"/>
                </a:lnTo>
                <a:lnTo>
                  <a:pt x="0" y="0"/>
                </a:lnTo>
                <a:lnTo>
                  <a:pt x="0" y="672731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9591" y="4059263"/>
            <a:ext cx="1656207" cy="672731"/>
          </a:xfrm>
          <a:custGeom>
            <a:avLst/>
            <a:gdLst/>
            <a:ahLst/>
            <a:cxnLst/>
            <a:rect l="l" t="t" r="r" b="b"/>
            <a:pathLst>
              <a:path w="1656207" h="672731">
                <a:moveTo>
                  <a:pt x="0" y="672731"/>
                </a:moveTo>
                <a:lnTo>
                  <a:pt x="1656207" y="672731"/>
                </a:lnTo>
                <a:lnTo>
                  <a:pt x="1656207" y="0"/>
                </a:lnTo>
                <a:lnTo>
                  <a:pt x="0" y="0"/>
                </a:lnTo>
                <a:lnTo>
                  <a:pt x="0" y="672731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555748" y="4059263"/>
            <a:ext cx="5472557" cy="672731"/>
          </a:xfrm>
          <a:custGeom>
            <a:avLst/>
            <a:gdLst/>
            <a:ahLst/>
            <a:cxnLst/>
            <a:rect l="l" t="t" r="r" b="b"/>
            <a:pathLst>
              <a:path w="5472557" h="672731">
                <a:moveTo>
                  <a:pt x="0" y="672731"/>
                </a:moveTo>
                <a:lnTo>
                  <a:pt x="5472557" y="672731"/>
                </a:lnTo>
                <a:lnTo>
                  <a:pt x="5472557" y="0"/>
                </a:lnTo>
                <a:lnTo>
                  <a:pt x="0" y="0"/>
                </a:lnTo>
                <a:lnTo>
                  <a:pt x="0" y="672731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028431" y="4059263"/>
            <a:ext cx="360045" cy="672731"/>
          </a:xfrm>
          <a:custGeom>
            <a:avLst/>
            <a:gdLst/>
            <a:ahLst/>
            <a:cxnLst/>
            <a:rect l="l" t="t" r="r" b="b"/>
            <a:pathLst>
              <a:path w="360045" h="672731">
                <a:moveTo>
                  <a:pt x="0" y="672731"/>
                </a:moveTo>
                <a:lnTo>
                  <a:pt x="360045" y="672731"/>
                </a:lnTo>
                <a:lnTo>
                  <a:pt x="360045" y="0"/>
                </a:lnTo>
                <a:lnTo>
                  <a:pt x="0" y="0"/>
                </a:lnTo>
                <a:lnTo>
                  <a:pt x="0" y="672731"/>
                </a:lnTo>
                <a:close/>
              </a:path>
            </a:pathLst>
          </a:custGeom>
          <a:solidFill>
            <a:srgbClr val="F8DC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04837" y="4070648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04837" y="4731994"/>
            <a:ext cx="7789989" cy="0"/>
          </a:xfrm>
          <a:custGeom>
            <a:avLst/>
            <a:gdLst/>
            <a:ahLst/>
            <a:cxnLst/>
            <a:rect l="l" t="t" r="r" b="b"/>
            <a:pathLst>
              <a:path w="7789989">
                <a:moveTo>
                  <a:pt x="0" y="0"/>
                </a:moveTo>
                <a:lnTo>
                  <a:pt x="778998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611123" y="3821176"/>
            <a:ext cx="7777480" cy="2419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1440">
              <a:lnSpc>
                <a:spcPct val="100000"/>
              </a:lnSpc>
            </a:pPr>
            <a:r>
              <a:rPr sz="80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978509" y="4109821"/>
            <a:ext cx="1141095" cy="2470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940"/>
              </a:lnSpc>
            </a:pPr>
            <a:r>
              <a:rPr sz="800" b="1" dirty="0" smtClean="0">
                <a:latin typeface="Trebuchet MS"/>
                <a:cs typeface="Trebuchet MS"/>
              </a:rPr>
              <a:t>Take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targ</a:t>
            </a:r>
            <a:r>
              <a:rPr sz="800" b="1" spc="-10" dirty="0" smtClean="0">
                <a:latin typeface="Trebuchet MS"/>
                <a:cs typeface="Trebuchet MS"/>
              </a:rPr>
              <a:t>et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d</a:t>
            </a:r>
            <a:r>
              <a:rPr sz="800" b="1" spc="-5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a</a:t>
            </a:r>
            <a:r>
              <a:rPr sz="800" b="1" spc="-5" dirty="0" smtClean="0">
                <a:latin typeface="Trebuchet MS"/>
                <a:cs typeface="Trebuchet MS"/>
              </a:rPr>
              <a:t>c</a:t>
            </a:r>
            <a:r>
              <a:rPr sz="800" b="1" spc="0" dirty="0" smtClean="0">
                <a:latin typeface="Trebuchet MS"/>
                <a:cs typeface="Trebuchet MS"/>
              </a:rPr>
              <a:t>tion</a:t>
            </a:r>
            <a:r>
              <a:rPr sz="800" b="1" spc="-2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to r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build</a:t>
            </a:r>
            <a:r>
              <a:rPr sz="800" b="1" spc="-40" dirty="0" smtClean="0">
                <a:latin typeface="Trebuchet MS"/>
                <a:cs typeface="Trebuchet MS"/>
              </a:rPr>
              <a:t> </a:t>
            </a:r>
            <a:r>
              <a:rPr sz="800" b="1" spc="0" dirty="0" smtClean="0">
                <a:latin typeface="Trebuchet MS"/>
                <a:cs typeface="Trebuchet MS"/>
              </a:rPr>
              <a:t>r</a:t>
            </a:r>
            <a:r>
              <a:rPr sz="800" b="1" spc="5" dirty="0" smtClean="0">
                <a:latin typeface="Trebuchet MS"/>
                <a:cs typeface="Trebuchet MS"/>
              </a:rPr>
              <a:t>e</a:t>
            </a:r>
            <a:r>
              <a:rPr sz="800" b="1" spc="0" dirty="0" smtClean="0">
                <a:latin typeface="Trebuchet MS"/>
                <a:cs typeface="Trebuchet MS"/>
              </a:rPr>
              <a:t>put</a:t>
            </a:r>
            <a:r>
              <a:rPr sz="800" b="1" spc="-10" dirty="0" smtClean="0">
                <a:latin typeface="Trebuchet MS"/>
                <a:cs typeface="Trebuchet MS"/>
              </a:rPr>
              <a:t>at</a:t>
            </a:r>
            <a:r>
              <a:rPr sz="800" b="1" spc="0" dirty="0" smtClean="0">
                <a:latin typeface="Trebuchet MS"/>
                <a:cs typeface="Trebuchet MS"/>
              </a:rPr>
              <a:t>i</a:t>
            </a:r>
            <a:r>
              <a:rPr sz="800" b="1" spc="-15" dirty="0" smtClean="0">
                <a:latin typeface="Trebuchet MS"/>
                <a:cs typeface="Trebuchet MS"/>
              </a:rPr>
              <a:t>o</a:t>
            </a:r>
            <a:r>
              <a:rPr sz="800" b="1" spc="0" dirty="0" smtClean="0">
                <a:latin typeface="Trebuchet MS"/>
                <a:cs typeface="Trebuchet MS"/>
              </a:rPr>
              <a:t>n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635123" y="4103725"/>
            <a:ext cx="5273675" cy="4972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EBF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reinfor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ed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os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tion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as</a:t>
            </a:r>
            <a:r>
              <a:rPr sz="800" spc="-5" dirty="0" smtClean="0">
                <a:latin typeface="Trebuchet MS"/>
                <a:cs typeface="Trebuchet MS"/>
              </a:rPr>
              <a:t> a</a:t>
            </a:r>
            <a:r>
              <a:rPr sz="800" spc="0" dirty="0" smtClean="0">
                <a:latin typeface="Trebuchet MS"/>
                <a:cs typeface="Trebuchet MS"/>
              </a:rPr>
              <a:t>n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effi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ient,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trustwor</a:t>
            </a:r>
            <a:r>
              <a:rPr sz="800" spc="-5" dirty="0" smtClean="0">
                <a:latin typeface="Trebuchet MS"/>
                <a:cs typeface="Trebuchet MS"/>
              </a:rPr>
              <a:t>t</a:t>
            </a:r>
            <a:r>
              <a:rPr sz="800" spc="-10" dirty="0" smtClean="0">
                <a:latin typeface="Trebuchet MS"/>
                <a:cs typeface="Trebuchet MS"/>
              </a:rPr>
              <a:t>h</a:t>
            </a:r>
            <a:r>
              <a:rPr sz="800" spc="0" dirty="0" smtClean="0">
                <a:latin typeface="Trebuchet MS"/>
                <a:cs typeface="Trebuchet MS"/>
              </a:rPr>
              <a:t>y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and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r</a:t>
            </a:r>
            <a:r>
              <a:rPr sz="800" spc="15" dirty="0" smtClean="0">
                <a:latin typeface="Trebuchet MS"/>
                <a:cs typeface="Trebuchet MS"/>
              </a:rPr>
              <a:t>o</a:t>
            </a:r>
            <a:r>
              <a:rPr sz="800" spc="0" dirty="0" smtClean="0">
                <a:latin typeface="Trebuchet MS"/>
                <a:cs typeface="Trebuchet MS"/>
              </a:rPr>
              <a:t>-a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tive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tner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u</a:t>
            </a:r>
            <a:r>
              <a:rPr sz="800" spc="0" dirty="0" smtClean="0">
                <a:latin typeface="Trebuchet MS"/>
                <a:cs typeface="Trebuchet MS"/>
              </a:rPr>
              <a:t>ro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ean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ene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F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rst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ition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u</a:t>
            </a:r>
            <a:r>
              <a:rPr sz="800" spc="0" dirty="0" smtClean="0">
                <a:latin typeface="Trebuchet MS"/>
                <a:cs typeface="Trebuchet MS"/>
              </a:rPr>
              <a:t>ro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ean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Money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Week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(E</a:t>
            </a:r>
            <a:r>
              <a:rPr sz="800" spc="5" dirty="0" smtClean="0">
                <a:latin typeface="Trebuchet MS"/>
                <a:cs typeface="Trebuchet MS"/>
              </a:rPr>
              <a:t>M</a:t>
            </a:r>
            <a:r>
              <a:rPr sz="800" spc="0" dirty="0" smtClean="0">
                <a:latin typeface="Trebuchet MS"/>
                <a:cs typeface="Trebuchet MS"/>
              </a:rPr>
              <a:t>W)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was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launched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suc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es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fully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incl.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high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lev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l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inner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sz="80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M</a:t>
            </a:r>
            <a:r>
              <a:rPr sz="800" spc="0" dirty="0" smtClean="0">
                <a:latin typeface="Trebuchet MS"/>
                <a:cs typeface="Trebuchet MS"/>
              </a:rPr>
              <a:t>W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had resoun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ing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echo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in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u</a:t>
            </a:r>
            <a:r>
              <a:rPr sz="800" spc="0" dirty="0" smtClean="0">
                <a:latin typeface="Trebuchet MS"/>
                <a:cs typeface="Trebuchet MS"/>
              </a:rPr>
              <a:t>ro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ean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and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national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ress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(and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with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OEC</a:t>
            </a:r>
            <a:r>
              <a:rPr sz="800" spc="-5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)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on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the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os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0" dirty="0" smtClean="0">
                <a:latin typeface="Trebuchet MS"/>
                <a:cs typeface="Trebuchet MS"/>
              </a:rPr>
              <a:t>tive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role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 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anks</a:t>
            </a:r>
            <a:endParaRPr sz="800">
              <a:latin typeface="Trebuchet MS"/>
              <a:cs typeface="Trebuchet MS"/>
            </a:endParaRPr>
          </a:p>
          <a:p>
            <a:pPr marL="184785" indent="-172720">
              <a:lnSpc>
                <a:spcPts val="940"/>
              </a:lnSpc>
              <a:buFont typeface="Arial"/>
              <a:buChar char="•"/>
              <a:tabLst>
                <a:tab pos="184785" algn="l"/>
              </a:tabLst>
            </a:pP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u</a:t>
            </a:r>
            <a:r>
              <a:rPr sz="800" spc="-5" dirty="0" smtClean="0">
                <a:latin typeface="Trebuchet MS"/>
                <a:cs typeface="Trebuchet MS"/>
              </a:rPr>
              <a:t>pp</a:t>
            </a:r>
            <a:r>
              <a:rPr sz="800" spc="0" dirty="0" smtClean="0">
                <a:latin typeface="Trebuchet MS"/>
                <a:cs typeface="Trebuchet MS"/>
              </a:rPr>
              <a:t>ort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to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Junck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r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lan 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nd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CMU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have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ma</a:t>
            </a:r>
            <a:r>
              <a:rPr sz="800" spc="-10" dirty="0" smtClean="0">
                <a:latin typeface="Trebuchet MS"/>
                <a:cs typeface="Trebuchet MS"/>
              </a:rPr>
              <a:t>d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EBF 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ome</a:t>
            </a:r>
            <a:r>
              <a:rPr sz="800" spc="-2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closer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to</a:t>
            </a:r>
            <a:r>
              <a:rPr sz="800" spc="-2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“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tner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choi</a:t>
            </a:r>
            <a:r>
              <a:rPr sz="800" spc="-5" dirty="0" smtClean="0">
                <a:latin typeface="Trebuchet MS"/>
                <a:cs typeface="Trebuchet MS"/>
              </a:rPr>
              <a:t>c</a:t>
            </a:r>
            <a:r>
              <a:rPr sz="800" spc="0" dirty="0" smtClean="0">
                <a:latin typeface="Trebuchet MS"/>
                <a:cs typeface="Trebuchet MS"/>
              </a:rPr>
              <a:t>e”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of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sev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l</a:t>
            </a:r>
            <a:r>
              <a:rPr sz="800" spc="-1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Commi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s</a:t>
            </a:r>
            <a:r>
              <a:rPr sz="800" spc="-5" dirty="0" smtClean="0">
                <a:latin typeface="Trebuchet MS"/>
                <a:cs typeface="Trebuchet MS"/>
              </a:rPr>
              <a:t>i</a:t>
            </a:r>
            <a:r>
              <a:rPr sz="800" spc="-15" dirty="0" smtClean="0">
                <a:latin typeface="Trebuchet MS"/>
                <a:cs typeface="Trebuchet MS"/>
              </a:rPr>
              <a:t>o</a:t>
            </a:r>
            <a:r>
              <a:rPr sz="800" spc="0" dirty="0" smtClean="0">
                <a:latin typeface="Trebuchet MS"/>
                <a:cs typeface="Trebuchet MS"/>
              </a:rPr>
              <a:t>n</a:t>
            </a:r>
            <a:r>
              <a:rPr sz="800" spc="-10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rs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611123" y="3788664"/>
            <a:ext cx="7776972" cy="274320"/>
          </a:xfrm>
          <a:custGeom>
            <a:avLst/>
            <a:gdLst/>
            <a:ahLst/>
            <a:cxnLst/>
            <a:rect l="l" t="t" r="r" b="b"/>
            <a:pathLst>
              <a:path w="7776972" h="274320">
                <a:moveTo>
                  <a:pt x="0" y="274320"/>
                </a:moveTo>
                <a:lnTo>
                  <a:pt x="7776972" y="274320"/>
                </a:lnTo>
                <a:lnTo>
                  <a:pt x="7776972" y="0"/>
                </a:lnTo>
                <a:lnTo>
                  <a:pt x="0" y="0"/>
                </a:lnTo>
                <a:lnTo>
                  <a:pt x="0" y="27432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690168" y="3814775"/>
            <a:ext cx="1139190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400" spc="-204" dirty="0" smtClean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sz="1400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spc="-6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eput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4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400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8029956" y="1170432"/>
            <a:ext cx="574548" cy="65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029956" y="2121407"/>
            <a:ext cx="574548" cy="6918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014716" y="3137916"/>
            <a:ext cx="574548" cy="6446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014716" y="4069079"/>
            <a:ext cx="574548" cy="662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h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v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m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8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2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01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5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3</a:t>
            </a:fld>
            <a:endParaRPr sz="12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1123" y="1385189"/>
            <a:ext cx="7777480" cy="2470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1440">
              <a:lnSpc>
                <a:spcPct val="100000"/>
              </a:lnSpc>
            </a:pPr>
            <a:r>
              <a:rPr sz="1400" b="1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05205" y="1338325"/>
          <a:ext cx="7777302" cy="22542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600"/>
                <a:gridCol w="7344702"/>
              </a:tblGrid>
              <a:tr h="304800">
                <a:tc gridSpan="2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40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Modern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400" spc="-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on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of</a:t>
                      </a:r>
                      <a:r>
                        <a:rPr sz="1400" spc="-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the</a:t>
                      </a:r>
                      <a:r>
                        <a:rPr sz="1400" spc="-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EBF</a:t>
                      </a:r>
                      <a:r>
                        <a:rPr sz="1400" spc="-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nte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nal</a:t>
                      </a:r>
                      <a:r>
                        <a:rPr sz="1400" spc="-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org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ni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sa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400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400" spc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on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F931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3944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spc="5" dirty="0" smtClean="0">
                          <a:solidFill>
                            <a:srgbClr val="FF8400"/>
                          </a:solidFill>
                          <a:latin typeface="Trebuchet MS"/>
                          <a:cs typeface="Trebuchet MS"/>
                        </a:rPr>
                        <a:t>1.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CCC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dirty="0" smtClean="0">
                          <a:latin typeface="Trebuchet MS"/>
                          <a:cs typeface="Trebuchet MS"/>
                        </a:rPr>
                        <a:t>Co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cti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000" spc="4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 va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es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exe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cise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which</a:t>
                      </a:r>
                      <a:r>
                        <a:rPr sz="1000" spc="2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ed</a:t>
                      </a:r>
                      <a:r>
                        <a:rPr sz="1000" spc="2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to the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fi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ition</a:t>
                      </a:r>
                      <a:r>
                        <a:rPr sz="1000" spc="4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of the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BF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va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es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b="1" dirty="0" smtClean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00" b="1" spc="-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ACT = Integ</a:t>
                      </a:r>
                      <a:r>
                        <a:rPr sz="1000" b="1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ity,</a:t>
                      </a:r>
                      <a:r>
                        <a:rPr sz="1000" b="1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Ai</a:t>
                      </a:r>
                      <a:r>
                        <a:rPr sz="1000" b="1" spc="-5" dirty="0" smtClean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ing H</a:t>
                      </a:r>
                      <a:r>
                        <a:rPr sz="1000" b="1" spc="5" dirty="0" smtClean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ghe</a:t>
                      </a:r>
                      <a:r>
                        <a:rPr sz="1000" b="1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, C</a:t>
                      </a:r>
                      <a:r>
                        <a:rPr sz="1000" b="1" spc="-5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b="1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ity,</a:t>
                      </a:r>
                      <a:r>
                        <a:rPr sz="1000" b="1" spc="2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To</a:t>
                      </a:r>
                      <a:r>
                        <a:rPr sz="1000" b="1" spc="5" dirty="0" smtClean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ethe</a:t>
                      </a:r>
                      <a:r>
                        <a:rPr sz="1000" b="1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b="1" spc="0" dirty="0" smtClean="0">
                          <a:latin typeface="Trebuchet MS"/>
                          <a:cs typeface="Trebuchet MS"/>
                        </a:rPr>
                        <a:t>ness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dirty="0" smtClean="0">
                          <a:latin typeface="Trebuchet MS"/>
                          <a:cs typeface="Trebuchet MS"/>
                        </a:rPr>
                        <a:t>as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 ba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is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for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f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th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4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tra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sfo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mation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of the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isation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iate</a:t>
                      </a:r>
                      <a:r>
                        <a:rPr sz="1000" spc="3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3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id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tity.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CCC"/>
                    </a:solidFill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spc="5" dirty="0" smtClean="0">
                          <a:solidFill>
                            <a:srgbClr val="FF8400"/>
                          </a:solidFill>
                          <a:latin typeface="Trebuchet MS"/>
                          <a:cs typeface="Trebuchet MS"/>
                        </a:rPr>
                        <a:t>2.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EEE7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329565">
                        <a:lnSpc>
                          <a:spcPct val="100000"/>
                        </a:lnSpc>
                      </a:pPr>
                      <a:r>
                        <a:rPr sz="1000" dirty="0" smtClean="0">
                          <a:latin typeface="Trebuchet MS"/>
                          <a:cs typeface="Trebuchet MS"/>
                        </a:rPr>
                        <a:t>Ca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yi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 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ove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eview</a:t>
                      </a:r>
                      <a:r>
                        <a:rPr sz="1000" spc="2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of its</a:t>
                      </a:r>
                      <a:r>
                        <a:rPr sz="1000" spc="2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H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ba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ics 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oc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sses</a:t>
                      </a:r>
                      <a:r>
                        <a:rPr sz="1000" spc="2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(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setti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ob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str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ct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e,</a:t>
                      </a:r>
                      <a:r>
                        <a:rPr sz="1000" spc="3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y</a:t>
                      </a:r>
                      <a:r>
                        <a:rPr sz="1000" spc="-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id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em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ation po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icy;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obs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sc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ipti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3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for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po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itio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 within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BF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w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th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 c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ear</a:t>
                      </a:r>
                      <a:r>
                        <a:rPr sz="1000" spc="2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comp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te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cy</a:t>
                      </a:r>
                      <a:r>
                        <a:rPr sz="1000" spc="5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f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amew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k;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ew</a:t>
                      </a:r>
                      <a:r>
                        <a:rPr sz="1000" spc="6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ma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ce</a:t>
                      </a:r>
                      <a:r>
                        <a:rPr sz="1000" spc="4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ma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agem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 syst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)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.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y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grid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ve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3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wi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so 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ct</a:t>
                      </a:r>
                      <a:r>
                        <a:rPr sz="1000" spc="3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to a w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ighi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000" spc="2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x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cise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2016.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EEE7"/>
                    </a:solidFill>
                  </a:tcPr>
                </a:tc>
              </a:tr>
              <a:tr h="63944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spc="5" dirty="0" smtClean="0">
                          <a:solidFill>
                            <a:srgbClr val="FF8400"/>
                          </a:solidFill>
                          <a:latin typeface="Trebuchet MS"/>
                          <a:cs typeface="Trebuchet MS"/>
                        </a:rPr>
                        <a:t>3.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CCC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nh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5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ese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ce</a:t>
                      </a:r>
                      <a:r>
                        <a:rPr sz="1000" spc="5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me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ia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social me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ia, as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esu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000" spc="2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of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u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ce</a:t>
                      </a:r>
                      <a:r>
                        <a:rPr sz="1000" spc="8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of a m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active</a:t>
                      </a:r>
                      <a:r>
                        <a:rPr sz="1000" spc="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d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gagi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000" spc="1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ap</a:t>
                      </a:r>
                      <a:r>
                        <a:rPr sz="1000" spc="-10" dirty="0" smtClean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000" spc="-5" dirty="0" smtClean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oac</a:t>
                      </a:r>
                      <a:r>
                        <a:rPr sz="1000" spc="15" dirty="0" smtClean="0">
                          <a:latin typeface="Trebuchet MS"/>
                          <a:cs typeface="Trebuchet MS"/>
                        </a:rPr>
                        <a:t>h</a:t>
                      </a:r>
                      <a:r>
                        <a:rPr sz="1000" spc="0" dirty="0" smtClean="0">
                          <a:latin typeface="Trebuchet MS"/>
                          <a:cs typeface="Trebuchet MS"/>
                        </a:rPr>
                        <a:t>.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solidFill>
            <a:srgbClr val="FF8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b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v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4</a:t>
            </a:fld>
            <a:endParaRPr sz="120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0473" y="1267714"/>
            <a:ext cx="6885940" cy="956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u="heavy" spc="-55" dirty="0" smtClean="0">
                <a:latin typeface="Trebuchet MS"/>
                <a:cs typeface="Trebuchet MS"/>
              </a:rPr>
              <a:t>K</a:t>
            </a:r>
            <a:r>
              <a:rPr sz="1600" u="heavy" spc="-10" dirty="0" smtClean="0">
                <a:latin typeface="Trebuchet MS"/>
                <a:cs typeface="Trebuchet MS"/>
              </a:rPr>
              <a:t>ey</a:t>
            </a:r>
            <a:r>
              <a:rPr sz="1600" u="heavy" spc="-5" dirty="0" smtClean="0">
                <a:latin typeface="Trebuchet MS"/>
                <a:cs typeface="Trebuchet MS"/>
              </a:rPr>
              <a:t> </a:t>
            </a:r>
            <a:r>
              <a:rPr sz="1600" u="heavy" spc="-10" dirty="0" smtClean="0">
                <a:latin typeface="Trebuchet MS"/>
                <a:cs typeface="Trebuchet MS"/>
              </a:rPr>
              <a:t>qu</a:t>
            </a:r>
            <a:r>
              <a:rPr sz="1600" u="heavy" spc="-5" dirty="0" smtClean="0">
                <a:latin typeface="Trebuchet MS"/>
                <a:cs typeface="Trebuchet MS"/>
              </a:rPr>
              <a:t>e</a:t>
            </a:r>
            <a:r>
              <a:rPr sz="1600" u="heavy" spc="-10" dirty="0" smtClean="0">
                <a:latin typeface="Trebuchet MS"/>
                <a:cs typeface="Trebuchet MS"/>
              </a:rPr>
              <a:t>stions</a:t>
            </a:r>
            <a:r>
              <a:rPr sz="1600" u="heavy" spc="15" dirty="0" smtClean="0">
                <a:latin typeface="Trebuchet MS"/>
                <a:cs typeface="Trebuchet MS"/>
              </a:rPr>
              <a:t> </a:t>
            </a:r>
            <a:r>
              <a:rPr sz="1600" u="heavy" spc="-10" dirty="0" smtClean="0">
                <a:latin typeface="Trebuchet MS"/>
                <a:cs typeface="Trebuchet MS"/>
              </a:rPr>
              <a:t>t</a:t>
            </a:r>
            <a:r>
              <a:rPr sz="1600" u="heavy" spc="-5" dirty="0" smtClean="0">
                <a:latin typeface="Trebuchet MS"/>
                <a:cs typeface="Trebuchet MS"/>
              </a:rPr>
              <a:t>h</a:t>
            </a:r>
            <a:r>
              <a:rPr sz="1600" u="heavy" spc="-10" dirty="0" smtClean="0">
                <a:latin typeface="Trebuchet MS"/>
                <a:cs typeface="Trebuchet MS"/>
              </a:rPr>
              <a:t>at</a:t>
            </a:r>
            <a:r>
              <a:rPr sz="1600" u="heavy" spc="5" dirty="0" smtClean="0">
                <a:latin typeface="Trebuchet MS"/>
                <a:cs typeface="Trebuchet MS"/>
              </a:rPr>
              <a:t> </a:t>
            </a:r>
            <a:r>
              <a:rPr sz="1600" u="heavy" spc="-10" dirty="0" smtClean="0">
                <a:latin typeface="Trebuchet MS"/>
                <a:cs typeface="Trebuchet MS"/>
              </a:rPr>
              <a:t>det</a:t>
            </a:r>
            <a:r>
              <a:rPr sz="1600" u="heavy" spc="-5" dirty="0" smtClean="0">
                <a:latin typeface="Trebuchet MS"/>
                <a:cs typeface="Trebuchet MS"/>
              </a:rPr>
              <a:t>e</a:t>
            </a:r>
            <a:r>
              <a:rPr sz="1600" u="heavy" spc="-10" dirty="0" smtClean="0">
                <a:latin typeface="Trebuchet MS"/>
                <a:cs typeface="Trebuchet MS"/>
              </a:rPr>
              <a:t>rmine</a:t>
            </a:r>
            <a:r>
              <a:rPr sz="1600" u="heavy" spc="10" dirty="0" smtClean="0">
                <a:latin typeface="Trebuchet MS"/>
                <a:cs typeface="Trebuchet MS"/>
              </a:rPr>
              <a:t> </a:t>
            </a:r>
            <a:r>
              <a:rPr sz="1600" u="heavy" spc="-10" dirty="0" smtClean="0">
                <a:latin typeface="Trebuchet MS"/>
                <a:cs typeface="Trebuchet MS"/>
              </a:rPr>
              <a:t>dir</a:t>
            </a:r>
            <a:r>
              <a:rPr sz="1600" u="heavy" spc="-5" dirty="0" smtClean="0">
                <a:latin typeface="Trebuchet MS"/>
                <a:cs typeface="Trebuchet MS"/>
              </a:rPr>
              <a:t>e</a:t>
            </a:r>
            <a:r>
              <a:rPr sz="1600" u="heavy" spc="-10" dirty="0" smtClean="0">
                <a:latin typeface="Trebuchet MS"/>
                <a:cs typeface="Trebuchet MS"/>
              </a:rPr>
              <a:t>ction</a:t>
            </a:r>
            <a:r>
              <a:rPr sz="1600" u="heavy" spc="25" dirty="0" smtClean="0">
                <a:latin typeface="Trebuchet MS"/>
                <a:cs typeface="Trebuchet MS"/>
              </a:rPr>
              <a:t> </a:t>
            </a:r>
            <a:r>
              <a:rPr sz="1600" u="heavy" spc="-10" dirty="0" smtClean="0">
                <a:latin typeface="Trebuchet MS"/>
                <a:cs typeface="Trebuchet MS"/>
              </a:rPr>
              <a:t>and fut</a:t>
            </a:r>
            <a:r>
              <a:rPr sz="1600" u="heavy" spc="-5" dirty="0" smtClean="0">
                <a:latin typeface="Trebuchet MS"/>
                <a:cs typeface="Trebuchet MS"/>
              </a:rPr>
              <a:t>u</a:t>
            </a:r>
            <a:r>
              <a:rPr sz="1600" u="heavy" spc="-10" dirty="0" smtClean="0">
                <a:latin typeface="Trebuchet MS"/>
                <a:cs typeface="Trebuchet MS"/>
              </a:rPr>
              <a:t>re</a:t>
            </a:r>
            <a:r>
              <a:rPr sz="1600" u="heavy" spc="0" dirty="0" smtClean="0">
                <a:latin typeface="Trebuchet MS"/>
                <a:cs typeface="Trebuchet MS"/>
              </a:rPr>
              <a:t> </a:t>
            </a:r>
            <a:r>
              <a:rPr sz="1600" u="heavy" spc="-10" dirty="0" smtClean="0">
                <a:latin typeface="Trebuchet MS"/>
                <a:cs typeface="Trebuchet MS"/>
              </a:rPr>
              <a:t>actions: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ts val="650"/>
              </a:lnSpc>
              <a:spcBef>
                <a:spcPts val="32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299085" marR="12700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600" spc="-15" dirty="0" smtClean="0">
                <a:latin typeface="Trebuchet MS"/>
                <a:cs typeface="Trebuchet MS"/>
              </a:rPr>
              <a:t>How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can E</a:t>
            </a:r>
            <a:r>
              <a:rPr sz="1600" spc="-20" dirty="0" smtClean="0">
                <a:latin typeface="Trebuchet MS"/>
                <a:cs typeface="Trebuchet MS"/>
              </a:rPr>
              <a:t>B</a:t>
            </a:r>
            <a:r>
              <a:rPr sz="1600" spc="-10" dirty="0" smtClean="0">
                <a:latin typeface="Trebuchet MS"/>
                <a:cs typeface="Trebuchet MS"/>
              </a:rPr>
              <a:t>F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now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and</a:t>
            </a:r>
            <a:r>
              <a:rPr sz="1600" spc="-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in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t</a:t>
            </a:r>
            <a:r>
              <a:rPr sz="1600" spc="-5" dirty="0" smtClean="0">
                <a:latin typeface="Trebuchet MS"/>
                <a:cs typeface="Trebuchet MS"/>
              </a:rPr>
              <a:t>h</a:t>
            </a:r>
            <a:r>
              <a:rPr sz="1600" spc="-10" dirty="0" smtClean="0">
                <a:latin typeface="Trebuchet MS"/>
                <a:cs typeface="Trebuchet MS"/>
              </a:rPr>
              <a:t>e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futu</a:t>
            </a:r>
            <a:r>
              <a:rPr sz="1600" spc="-5" dirty="0" smtClean="0">
                <a:latin typeface="Trebuchet MS"/>
                <a:cs typeface="Trebuchet MS"/>
              </a:rPr>
              <a:t>r</a:t>
            </a:r>
            <a:r>
              <a:rPr sz="1600" spc="-10" dirty="0" smtClean="0">
                <a:latin typeface="Trebuchet MS"/>
                <a:cs typeface="Trebuchet MS"/>
              </a:rPr>
              <a:t>e deliver</a:t>
            </a:r>
            <a:r>
              <a:rPr sz="1600" spc="2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f</a:t>
            </a:r>
            <a:r>
              <a:rPr sz="1600" spc="-20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r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5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ur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members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and</a:t>
            </a:r>
            <a:r>
              <a:rPr sz="1600" spc="-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f</a:t>
            </a:r>
            <a:r>
              <a:rPr sz="1600" spc="-20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r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t</a:t>
            </a:r>
            <a:r>
              <a:rPr sz="1600" spc="-5" dirty="0" smtClean="0">
                <a:latin typeface="Trebuchet MS"/>
                <a:cs typeface="Trebuchet MS"/>
              </a:rPr>
              <a:t>h</a:t>
            </a:r>
            <a:r>
              <a:rPr sz="1600" spc="-10" dirty="0" smtClean="0">
                <a:latin typeface="Trebuchet MS"/>
                <a:cs typeface="Trebuchet MS"/>
              </a:rPr>
              <a:t>e European</a:t>
            </a:r>
            <a:r>
              <a:rPr sz="1600" spc="2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banking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s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ct</a:t>
            </a:r>
            <a:r>
              <a:rPr sz="1600" spc="-15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r?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0473" y="2449448"/>
            <a:ext cx="96520" cy="254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76985" y="2457069"/>
            <a:ext cx="6529705" cy="2552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5" dirty="0" smtClean="0">
                <a:latin typeface="Trebuchet MS"/>
                <a:cs typeface="Trebuchet MS"/>
              </a:rPr>
              <a:t>How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can </a:t>
            </a:r>
            <a:r>
              <a:rPr sz="1600" spc="-15" dirty="0" smtClean="0">
                <a:latin typeface="Trebuchet MS"/>
                <a:cs typeface="Trebuchet MS"/>
              </a:rPr>
              <a:t>we </a:t>
            </a:r>
            <a:r>
              <a:rPr sz="1600" spc="-10" dirty="0" smtClean="0">
                <a:latin typeface="Trebuchet MS"/>
                <a:cs typeface="Trebuchet MS"/>
              </a:rPr>
              <a:t>beco</a:t>
            </a:r>
            <a:r>
              <a:rPr sz="1600" spc="-25" dirty="0" smtClean="0">
                <a:latin typeface="Trebuchet MS"/>
                <a:cs typeface="Trebuchet MS"/>
              </a:rPr>
              <a:t>m</a:t>
            </a:r>
            <a:r>
              <a:rPr sz="1600" spc="-10" dirty="0" smtClean="0">
                <a:latin typeface="Trebuchet MS"/>
                <a:cs typeface="Trebuchet MS"/>
              </a:rPr>
              <a:t>e</a:t>
            </a:r>
            <a:r>
              <a:rPr sz="1600" spc="25" dirty="0" smtClean="0">
                <a:latin typeface="Trebuchet MS"/>
                <a:cs typeface="Trebuchet MS"/>
              </a:rPr>
              <a:t> </a:t>
            </a:r>
            <a:r>
              <a:rPr sz="1600" spc="-15" dirty="0" smtClean="0">
                <a:latin typeface="Trebuchet MS"/>
                <a:cs typeface="Trebuchet MS"/>
              </a:rPr>
              <a:t>m</a:t>
            </a:r>
            <a:r>
              <a:rPr sz="1600" spc="-20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re</a:t>
            </a:r>
            <a:r>
              <a:rPr sz="1600" spc="4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pr</a:t>
            </a:r>
            <a:r>
              <a:rPr sz="1600" spc="-15" dirty="0" smtClean="0">
                <a:latin typeface="Trebuchet MS"/>
                <a:cs typeface="Trebuchet MS"/>
              </a:rPr>
              <a:t>o</a:t>
            </a:r>
            <a:r>
              <a:rPr sz="1600" spc="-5" dirty="0" smtClean="0">
                <a:latin typeface="Trebuchet MS"/>
                <a:cs typeface="Trebuchet MS"/>
              </a:rPr>
              <a:t>-</a:t>
            </a:r>
            <a:r>
              <a:rPr sz="1600" spc="-10" dirty="0" smtClean="0">
                <a:latin typeface="Trebuchet MS"/>
                <a:cs typeface="Trebuchet MS"/>
              </a:rPr>
              <a:t>active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and</a:t>
            </a:r>
            <a:r>
              <a:rPr sz="1600" spc="-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less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r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active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as</a:t>
            </a:r>
            <a:r>
              <a:rPr sz="1600" spc="-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fed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rati</a:t>
            </a:r>
            <a:r>
              <a:rPr sz="1600" spc="-15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n?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0473" y="2944748"/>
            <a:ext cx="5998210" cy="2552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600" spc="-15" dirty="0" smtClean="0">
                <a:latin typeface="Trebuchet MS"/>
                <a:cs typeface="Trebuchet MS"/>
              </a:rPr>
              <a:t>How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can </a:t>
            </a:r>
            <a:r>
              <a:rPr sz="1600" spc="-15" dirty="0" smtClean="0">
                <a:latin typeface="Trebuchet MS"/>
                <a:cs typeface="Trebuchet MS"/>
              </a:rPr>
              <a:t>we </a:t>
            </a:r>
            <a:r>
              <a:rPr sz="1600" spc="-10" dirty="0" smtClean="0">
                <a:latin typeface="Trebuchet MS"/>
                <a:cs typeface="Trebuchet MS"/>
              </a:rPr>
              <a:t>be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5" dirty="0" smtClean="0">
                <a:latin typeface="Trebuchet MS"/>
                <a:cs typeface="Trebuchet MS"/>
              </a:rPr>
              <a:t>m</a:t>
            </a:r>
            <a:r>
              <a:rPr sz="1600" spc="-20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re</a:t>
            </a:r>
            <a:r>
              <a:rPr sz="1600" spc="4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nim</a:t>
            </a:r>
            <a:r>
              <a:rPr sz="1600" spc="-20" dirty="0" smtClean="0">
                <a:latin typeface="Trebuchet MS"/>
                <a:cs typeface="Trebuchet MS"/>
              </a:rPr>
              <a:t>b</a:t>
            </a:r>
            <a:r>
              <a:rPr sz="1600" spc="-10" dirty="0" smtClean="0">
                <a:latin typeface="Trebuchet MS"/>
                <a:cs typeface="Trebuchet MS"/>
              </a:rPr>
              <a:t>le,</a:t>
            </a:r>
            <a:r>
              <a:rPr sz="1600" spc="2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flexible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and</a:t>
            </a:r>
            <a:r>
              <a:rPr sz="1600" spc="-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agile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in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t</a:t>
            </a:r>
            <a:r>
              <a:rPr sz="1600" spc="-5" dirty="0" smtClean="0">
                <a:latin typeface="Trebuchet MS"/>
                <a:cs typeface="Trebuchet MS"/>
              </a:rPr>
              <a:t>h</a:t>
            </a:r>
            <a:r>
              <a:rPr sz="1600" spc="-10" dirty="0" smtClean="0">
                <a:latin typeface="Trebuchet MS"/>
                <a:cs typeface="Trebuchet MS"/>
              </a:rPr>
              <a:t>e</a:t>
            </a:r>
            <a:r>
              <a:rPr sz="1600" spc="4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debate?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0473" y="3425190"/>
            <a:ext cx="96520" cy="254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76985" y="3432809"/>
            <a:ext cx="6680834" cy="2552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5" dirty="0" smtClean="0">
                <a:latin typeface="Trebuchet MS"/>
                <a:cs typeface="Trebuchet MS"/>
              </a:rPr>
              <a:t>How</a:t>
            </a:r>
            <a:r>
              <a:rPr sz="1600" spc="2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can </a:t>
            </a:r>
            <a:r>
              <a:rPr sz="1600" spc="-5" dirty="0" smtClean="0">
                <a:latin typeface="Trebuchet MS"/>
                <a:cs typeface="Trebuchet MS"/>
              </a:rPr>
              <a:t>I</a:t>
            </a:r>
            <a:r>
              <a:rPr sz="1600" spc="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attract and</a:t>
            </a:r>
            <a:r>
              <a:rPr sz="1600" spc="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r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tain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tale</a:t>
            </a:r>
            <a:r>
              <a:rPr sz="1600" spc="-5" dirty="0" smtClean="0">
                <a:latin typeface="Trebuchet MS"/>
                <a:cs typeface="Trebuchet MS"/>
              </a:rPr>
              <a:t>n</a:t>
            </a:r>
            <a:r>
              <a:rPr sz="1600" spc="-10" dirty="0" smtClean="0">
                <a:latin typeface="Trebuchet MS"/>
                <a:cs typeface="Trebuchet MS"/>
              </a:rPr>
              <a:t>t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in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Bru</a:t>
            </a:r>
            <a:r>
              <a:rPr sz="1600" spc="-5" dirty="0" smtClean="0">
                <a:latin typeface="Trebuchet MS"/>
                <a:cs typeface="Trebuchet MS"/>
              </a:rPr>
              <a:t>s</a:t>
            </a:r>
            <a:r>
              <a:rPr sz="1600" spc="-10" dirty="0" smtClean="0">
                <a:latin typeface="Trebuchet MS"/>
                <a:cs typeface="Trebuchet MS"/>
              </a:rPr>
              <a:t>s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ls</a:t>
            </a:r>
            <a:r>
              <a:rPr sz="1600" spc="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to</a:t>
            </a:r>
            <a:r>
              <a:rPr sz="1600" spc="1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supp</a:t>
            </a:r>
            <a:r>
              <a:rPr sz="1600" spc="-20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rt</a:t>
            </a:r>
            <a:r>
              <a:rPr sz="1600" spc="25" dirty="0" smtClean="0">
                <a:latin typeface="Trebuchet MS"/>
                <a:cs typeface="Trebuchet MS"/>
              </a:rPr>
              <a:t> </a:t>
            </a:r>
            <a:r>
              <a:rPr sz="1600" spc="-15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ur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5" dirty="0" smtClean="0">
                <a:latin typeface="Trebuchet MS"/>
                <a:cs typeface="Trebuchet MS"/>
              </a:rPr>
              <a:t>o</a:t>
            </a:r>
            <a:r>
              <a:rPr sz="1600" spc="-10" dirty="0" smtClean="0">
                <a:latin typeface="Trebuchet MS"/>
                <a:cs typeface="Trebuchet MS"/>
              </a:rPr>
              <a:t>bj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ctives?</a:t>
            </a:r>
            <a:endParaRPr sz="1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solidFill>
            <a:srgbClr val="FF8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58811" y="3003804"/>
            <a:ext cx="1885187" cy="129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Co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xt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20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1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6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: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u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55" dirty="0" smtClean="0">
                <a:solidFill>
                  <a:srgbClr val="FFFFFF"/>
                </a:solidFill>
                <a:latin typeface="Calibri Light"/>
                <a:cs typeface="Calibri Light"/>
              </a:rPr>
              <a:t>w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l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d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is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h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g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g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7530" y="4382312"/>
            <a:ext cx="5603875" cy="2355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-75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Be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ome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p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es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io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al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lob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b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ying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g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ani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z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ion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(as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opposed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‘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sec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5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’)</a:t>
            </a:r>
            <a:endParaRPr sz="1400">
              <a:latin typeface="Calibri Light"/>
              <a:cs typeface="Calibri 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5</a:t>
            </a:fld>
            <a:endParaRPr sz="120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7613" y="1201292"/>
            <a:ext cx="6928484" cy="31743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9085" indent="-287020">
              <a:lnSpc>
                <a:spcPct val="100000"/>
              </a:lnSpc>
              <a:buClr>
                <a:srgbClr val="FF8400"/>
              </a:buClr>
              <a:buFont typeface="Arial"/>
              <a:buChar char="•"/>
              <a:tabLst>
                <a:tab pos="299085" algn="l"/>
              </a:tabLst>
            </a:pP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Ba</a:t>
            </a:r>
            <a:r>
              <a:rPr sz="1600" spc="-25" dirty="0" smtClean="0">
                <a:solidFill>
                  <a:srgbClr val="FF8400"/>
                </a:solidFill>
                <a:latin typeface="Calibri Light"/>
                <a:cs typeface="Calibri Light"/>
              </a:rPr>
              <a:t>n</a:t>
            </a:r>
            <a:r>
              <a:rPr sz="1600" spc="-30" dirty="0" smtClean="0">
                <a:solidFill>
                  <a:srgbClr val="FF8400"/>
                </a:solidFill>
                <a:latin typeface="Calibri Light"/>
                <a:cs typeface="Calibri Light"/>
              </a:rPr>
              <a:t>k</a:t>
            </a:r>
            <a:r>
              <a:rPr sz="16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i</a:t>
            </a:r>
            <a:r>
              <a:rPr sz="1600" spc="-30" dirty="0" smtClean="0">
                <a:solidFill>
                  <a:srgbClr val="FF8400"/>
                </a:solidFill>
                <a:latin typeface="Calibri Light"/>
                <a:cs typeface="Calibri Light"/>
              </a:rPr>
              <a:t>n</a:t>
            </a: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g</a:t>
            </a:r>
            <a:r>
              <a:rPr sz="1600" spc="-4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wi</a:t>
            </a:r>
            <a:r>
              <a:rPr sz="1600" spc="-15" dirty="0" smtClean="0">
                <a:latin typeface="Calibri Light"/>
                <a:cs typeface="Calibri Light"/>
              </a:rPr>
              <a:t>l</a:t>
            </a:r>
            <a:r>
              <a:rPr sz="1600" spc="-5" dirty="0" smtClean="0">
                <a:latin typeface="Calibri Light"/>
                <a:cs typeface="Calibri Light"/>
              </a:rPr>
              <a:t>l</a:t>
            </a:r>
            <a:r>
              <a:rPr sz="1600" spc="-10" dirty="0" smtClean="0">
                <a:latin typeface="Calibri Light"/>
                <a:cs typeface="Calibri Light"/>
              </a:rPr>
              <a:t> chan</a:t>
            </a:r>
            <a:r>
              <a:rPr sz="1600" spc="-25" dirty="0" smtClean="0">
                <a:latin typeface="Calibri Light"/>
                <a:cs typeface="Calibri Light"/>
              </a:rPr>
              <a:t>g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fundame</a:t>
            </a:r>
            <a:r>
              <a:rPr sz="1600" spc="-20" dirty="0" smtClean="0">
                <a:latin typeface="Calibri Light"/>
                <a:cs typeface="Calibri Light"/>
              </a:rPr>
              <a:t>n</a:t>
            </a:r>
            <a:r>
              <a:rPr sz="1600" spc="-35" dirty="0" smtClean="0">
                <a:latin typeface="Calibri Light"/>
                <a:cs typeface="Calibri Light"/>
              </a:rPr>
              <a:t>t</a:t>
            </a:r>
            <a:r>
              <a:rPr sz="1600" spc="-10" dirty="0" smtClean="0">
                <a:latin typeface="Calibri Light"/>
                <a:cs typeface="Calibri Light"/>
              </a:rPr>
              <a:t>ally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in n</a:t>
            </a:r>
            <a:r>
              <a:rPr sz="1600" spc="-35" dirty="0" smtClean="0">
                <a:latin typeface="Calibri Light"/>
                <a:cs typeface="Calibri Light"/>
              </a:rPr>
              <a:t>e</a:t>
            </a:r>
            <a:r>
              <a:rPr sz="1600" spc="5" dirty="0" smtClean="0">
                <a:latin typeface="Calibri Light"/>
                <a:cs typeface="Calibri Light"/>
              </a:rPr>
              <a:t>x</a:t>
            </a:r>
            <a:r>
              <a:rPr sz="1600" spc="-10" dirty="0" smtClean="0">
                <a:latin typeface="Calibri Light"/>
                <a:cs typeface="Calibri Light"/>
              </a:rPr>
              <a:t>t</a:t>
            </a:r>
            <a:r>
              <a:rPr sz="1600" spc="-5" dirty="0" smtClean="0">
                <a:latin typeface="Calibri Light"/>
                <a:cs typeface="Calibri Light"/>
              </a:rPr>
              <a:t> fi</a:t>
            </a:r>
            <a:r>
              <a:rPr sz="1600" spc="-25" dirty="0" smtClean="0">
                <a:latin typeface="Calibri Light"/>
                <a:cs typeface="Calibri Light"/>
              </a:rPr>
              <a:t>v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-15" dirty="0" smtClean="0">
                <a:latin typeface="Calibri Light"/>
                <a:cs typeface="Calibri Light"/>
              </a:rPr>
              <a:t> </a:t>
            </a:r>
            <a:r>
              <a:rPr sz="1600" spc="-30" dirty="0" smtClean="0">
                <a:latin typeface="Calibri Light"/>
                <a:cs typeface="Calibri Light"/>
              </a:rPr>
              <a:t>y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-5" dirty="0" smtClean="0">
                <a:latin typeface="Calibri Light"/>
                <a:cs typeface="Calibri Light"/>
              </a:rPr>
              <a:t>a</a:t>
            </a:r>
            <a:r>
              <a:rPr sz="1600" spc="-45" dirty="0" smtClean="0">
                <a:latin typeface="Calibri Light"/>
                <a:cs typeface="Calibri Light"/>
              </a:rPr>
              <a:t>r</a:t>
            </a:r>
            <a:r>
              <a:rPr sz="1600" spc="-20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!</a:t>
            </a:r>
            <a:endParaRPr sz="1600">
              <a:latin typeface="Calibri Light"/>
              <a:cs typeface="Calibri Light"/>
            </a:endParaRPr>
          </a:p>
          <a:p>
            <a:pPr>
              <a:lnSpc>
                <a:spcPts val="550"/>
              </a:lnSpc>
              <a:spcBef>
                <a:spcPts val="22"/>
              </a:spcBef>
              <a:buClr>
                <a:srgbClr val="FF8400"/>
              </a:buClr>
              <a:buFont typeface="Arial"/>
              <a:buChar char="•"/>
            </a:pPr>
            <a:endParaRPr sz="550"/>
          </a:p>
          <a:p>
            <a:pPr marL="698500">
              <a:lnSpc>
                <a:spcPct val="100000"/>
              </a:lnSpc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spc="-35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Digi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al,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eg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u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l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ion,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c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omp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ition,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epu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ion</a:t>
            </a:r>
            <a:endParaRPr sz="1400">
              <a:latin typeface="Calibri Light"/>
              <a:cs typeface="Calibri Light"/>
            </a:endParaRPr>
          </a:p>
          <a:p>
            <a:pPr marL="698500">
              <a:lnSpc>
                <a:spcPct val="100000"/>
              </a:lnSpc>
              <a:spcBef>
                <a:spcPts val="345"/>
              </a:spcBef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spc="-35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equi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es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clear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ision,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as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egic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outlook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or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he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sec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or</a:t>
            </a:r>
            <a:endParaRPr sz="1400">
              <a:latin typeface="Calibri Light"/>
              <a:cs typeface="Calibri Light"/>
            </a:endParaRPr>
          </a:p>
          <a:p>
            <a:pPr marL="698500">
              <a:lnSpc>
                <a:spcPct val="100000"/>
              </a:lnSpc>
              <a:spcBef>
                <a:spcPts val="200"/>
              </a:spcBef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spc="-35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5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B</a:t>
            </a:r>
            <a:r>
              <a:rPr sz="15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5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NK</a:t>
            </a:r>
            <a:r>
              <a:rPr sz="15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5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NG</a:t>
            </a:r>
            <a:r>
              <a:rPr sz="15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5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2020</a:t>
            </a:r>
            <a:r>
              <a:rPr sz="15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:</a:t>
            </a:r>
            <a:r>
              <a:rPr sz="1500" spc="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5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 </a:t>
            </a:r>
            <a:r>
              <a:rPr sz="15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VI</a:t>
            </a:r>
            <a:r>
              <a:rPr sz="15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5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ION</a:t>
            </a:r>
            <a:r>
              <a:rPr sz="15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5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5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OR</a:t>
            </a:r>
            <a:r>
              <a:rPr sz="15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5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5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HE</a:t>
            </a:r>
            <a:r>
              <a:rPr sz="1500" spc="2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FUTU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 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= ba</a:t>
            </a:r>
            <a:r>
              <a:rPr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s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is</a:t>
            </a:r>
            <a:r>
              <a:rPr sz="14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400" spc="-35" dirty="0" smtClean="0">
                <a:solidFill>
                  <a:srgbClr val="FF8400"/>
                </a:solidFill>
                <a:latin typeface="Calibri Light"/>
                <a:cs typeface="Calibri Light"/>
              </a:rPr>
              <a:t>f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or</a:t>
            </a:r>
            <a:r>
              <a:rPr sz="14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s</a:t>
            </a:r>
            <a:r>
              <a:rPr sz="1400" spc="-15" dirty="0" smtClean="0">
                <a:solidFill>
                  <a:srgbClr val="FF8400"/>
                </a:solidFill>
                <a:latin typeface="Calibri Light"/>
                <a:cs typeface="Calibri Light"/>
              </a:rPr>
              <a:t>e</a:t>
            </a:r>
            <a:r>
              <a:rPr sz="1400" spc="-30" dirty="0" smtClean="0">
                <a:solidFill>
                  <a:srgbClr val="FF8400"/>
                </a:solidFill>
                <a:latin typeface="Calibri Light"/>
                <a:cs typeface="Calibri Light"/>
              </a:rPr>
              <a:t>t</a:t>
            </a:r>
            <a:r>
              <a:rPr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ing </a:t>
            </a:r>
            <a:r>
              <a:rPr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he</a:t>
            </a:r>
            <a:r>
              <a:rPr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EBF</a:t>
            </a:r>
            <a:r>
              <a:rPr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400" spc="-15" dirty="0" smtClean="0">
                <a:solidFill>
                  <a:srgbClr val="FF8400"/>
                </a:solidFill>
                <a:latin typeface="Calibri Light"/>
                <a:cs typeface="Calibri Light"/>
              </a:rPr>
              <a:t>s</a:t>
            </a:r>
            <a:r>
              <a:rPr sz="1400" spc="-5" dirty="0" smtClean="0">
                <a:solidFill>
                  <a:srgbClr val="FF8400"/>
                </a:solidFill>
                <a:latin typeface="Calibri Light"/>
                <a:cs typeface="Calibri Light"/>
              </a:rPr>
              <a:t>t</a:t>
            </a:r>
            <a:r>
              <a:rPr sz="1400" spc="-30" dirty="0" smtClean="0">
                <a:solidFill>
                  <a:srgbClr val="FF8400"/>
                </a:solidFill>
                <a:latin typeface="Calibri Light"/>
                <a:cs typeface="Calibri Light"/>
              </a:rPr>
              <a:t>r</a:t>
            </a:r>
            <a:r>
              <a:rPr sz="1400" spc="-15" dirty="0" smtClean="0">
                <a:solidFill>
                  <a:srgbClr val="FF8400"/>
                </a:solidFill>
                <a:latin typeface="Calibri Light"/>
                <a:cs typeface="Calibri Light"/>
              </a:rPr>
              <a:t>a</a:t>
            </a:r>
            <a:r>
              <a:rPr sz="1400" spc="-20" dirty="0" smtClean="0">
                <a:solidFill>
                  <a:srgbClr val="FF8400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FF8400"/>
                </a:solidFill>
                <a:latin typeface="Calibri Light"/>
                <a:cs typeface="Calibri Light"/>
              </a:rPr>
              <a:t>egy</a:t>
            </a:r>
            <a:endParaRPr sz="1400">
              <a:latin typeface="Calibri Light"/>
              <a:cs typeface="Calibri Light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20"/>
              </a:spcBef>
            </a:pPr>
            <a:endParaRPr sz="1100"/>
          </a:p>
          <a:p>
            <a:pPr marL="299085" indent="-287020">
              <a:lnSpc>
                <a:spcPct val="100000"/>
              </a:lnSpc>
              <a:buClr>
                <a:srgbClr val="FF8400"/>
              </a:buClr>
              <a:buFont typeface="Arial"/>
              <a:buChar char="•"/>
              <a:tabLst>
                <a:tab pos="299085" algn="l"/>
              </a:tabLst>
            </a:pP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EBF</a:t>
            </a:r>
            <a:r>
              <a:rPr sz="1600" spc="-5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600" spc="-5" dirty="0" smtClean="0">
                <a:latin typeface="Calibri Light"/>
                <a:cs typeface="Calibri Light"/>
              </a:rPr>
              <a:t>is </a:t>
            </a:r>
            <a:r>
              <a:rPr sz="1600" spc="-10" dirty="0" smtClean="0">
                <a:latin typeface="Calibri Light"/>
                <a:cs typeface="Calibri Light"/>
              </a:rPr>
              <a:t>ad</a:t>
            </a:r>
            <a:r>
              <a:rPr sz="1600" spc="0" dirty="0" smtClean="0">
                <a:latin typeface="Calibri Light"/>
                <a:cs typeface="Calibri Light"/>
              </a:rPr>
              <a:t>j</a:t>
            </a:r>
            <a:r>
              <a:rPr sz="1600" spc="-10" dirty="0" smtClean="0">
                <a:latin typeface="Calibri Light"/>
                <a:cs typeface="Calibri Light"/>
              </a:rPr>
              <a:t>u</a:t>
            </a:r>
            <a:r>
              <a:rPr sz="1600" spc="-45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ting</a:t>
            </a:r>
            <a:r>
              <a:rPr sz="1600" spc="35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c</a:t>
            </a:r>
            <a:r>
              <a:rPr sz="1600" spc="-10" dirty="0" smtClean="0">
                <a:latin typeface="Calibri Light"/>
                <a:cs typeface="Calibri Light"/>
              </a:rPr>
              <a:t>o</a:t>
            </a:r>
            <a:r>
              <a:rPr sz="1600" spc="-15" dirty="0" smtClean="0">
                <a:latin typeface="Calibri Light"/>
                <a:cs typeface="Calibri Light"/>
              </a:rPr>
              <a:t>u</a:t>
            </a:r>
            <a:r>
              <a:rPr sz="1600" spc="-45" dirty="0" smtClean="0">
                <a:latin typeface="Calibri Light"/>
                <a:cs typeface="Calibri Light"/>
              </a:rPr>
              <a:t>r</a:t>
            </a:r>
            <a:r>
              <a:rPr sz="1600" spc="-20" dirty="0" smtClean="0">
                <a:latin typeface="Calibri Light"/>
                <a:cs typeface="Calibri Light"/>
              </a:rPr>
              <a:t>s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endParaRPr sz="1600">
              <a:latin typeface="Calibri Light"/>
              <a:cs typeface="Calibri Light"/>
            </a:endParaRPr>
          </a:p>
          <a:p>
            <a:pPr>
              <a:lnSpc>
                <a:spcPts val="950"/>
              </a:lnSpc>
              <a:spcBef>
                <a:spcPts val="17"/>
              </a:spcBef>
              <a:buClr>
                <a:srgbClr val="FF8400"/>
              </a:buClr>
              <a:buFont typeface="Arial"/>
              <a:buChar char="•"/>
            </a:pPr>
            <a:endParaRPr sz="950"/>
          </a:p>
          <a:p>
            <a:pPr marL="698500">
              <a:lnSpc>
                <a:spcPct val="100000"/>
              </a:lnSpc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spc="60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-55" dirty="0" smtClean="0">
                <a:solidFill>
                  <a:srgbClr val="0E0F15"/>
                </a:solidFill>
                <a:latin typeface="Calibri Light"/>
                <a:cs typeface="Calibri Light"/>
              </a:rPr>
              <a:t>W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need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an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m 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h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w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an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deli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er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eal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added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alue,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pushing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he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EU</a:t>
            </a:r>
            <a:endParaRPr sz="1400">
              <a:latin typeface="Calibri Light"/>
              <a:cs typeface="Calibri Light"/>
            </a:endParaRPr>
          </a:p>
          <a:p>
            <a:pPr marL="698500">
              <a:lnSpc>
                <a:spcPts val="1620"/>
              </a:lnSpc>
            </a:pP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eg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u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l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y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on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m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so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h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 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his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will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support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c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omp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iti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Eu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opean</a:t>
            </a:r>
            <a:r>
              <a:rPr sz="1400" spc="-4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ban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k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ing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sec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or</a:t>
            </a:r>
            <a:endParaRPr sz="1400">
              <a:latin typeface="Calibri Light"/>
              <a:cs typeface="Calibri Light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4"/>
              </a:spcBef>
            </a:pPr>
            <a:endParaRPr sz="1100"/>
          </a:p>
          <a:p>
            <a:pPr marL="299085" indent="-287020">
              <a:lnSpc>
                <a:spcPct val="100000"/>
              </a:lnSpc>
              <a:buClr>
                <a:srgbClr val="FF8400"/>
              </a:buClr>
              <a:buFont typeface="Arial"/>
              <a:buChar char="•"/>
              <a:tabLst>
                <a:tab pos="299085" algn="l"/>
              </a:tabLst>
            </a:pPr>
            <a:r>
              <a:rPr sz="1600" spc="-10" dirty="0" smtClean="0">
                <a:solidFill>
                  <a:srgbClr val="FF8400"/>
                </a:solidFill>
                <a:latin typeface="Calibri Light"/>
                <a:cs typeface="Calibri Light"/>
              </a:rPr>
              <a:t>EBF</a:t>
            </a:r>
            <a:r>
              <a:rPr sz="1600" spc="-45" dirty="0" smtClean="0">
                <a:solidFill>
                  <a:srgbClr val="FF8400"/>
                </a:solidFill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needs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t</a:t>
            </a:r>
            <a:r>
              <a:rPr sz="1600" spc="-10" dirty="0" smtClean="0">
                <a:latin typeface="Calibri Light"/>
                <a:cs typeface="Calibri Light"/>
              </a:rPr>
              <a:t>o be</a:t>
            </a:r>
            <a:r>
              <a:rPr sz="1600" spc="-5" dirty="0" smtClean="0">
                <a:latin typeface="Calibri Light"/>
                <a:cs typeface="Calibri Light"/>
              </a:rPr>
              <a:t> </a:t>
            </a:r>
            <a:r>
              <a:rPr sz="1600" spc="-20" dirty="0" smtClean="0">
                <a:latin typeface="Calibri Light"/>
                <a:cs typeface="Calibri Light"/>
              </a:rPr>
              <a:t>ev</a:t>
            </a:r>
            <a:r>
              <a:rPr sz="1600" spc="-10" dirty="0" smtClean="0">
                <a:latin typeface="Calibri Light"/>
                <a:cs typeface="Calibri Light"/>
              </a:rPr>
              <a:t>en</a:t>
            </a:r>
            <a:r>
              <a:rPr sz="1600" spc="-5" dirty="0" smtClean="0">
                <a:latin typeface="Calibri Light"/>
                <a:cs typeface="Calibri Light"/>
              </a:rPr>
              <a:t> </a:t>
            </a:r>
            <a:r>
              <a:rPr sz="1600" spc="-15" dirty="0" smtClean="0">
                <a:latin typeface="Calibri Light"/>
                <a:cs typeface="Calibri Light"/>
              </a:rPr>
              <a:t>m</a:t>
            </a:r>
            <a:r>
              <a:rPr sz="1600" spc="-20" dirty="0" smtClean="0">
                <a:latin typeface="Calibri Light"/>
                <a:cs typeface="Calibri Light"/>
              </a:rPr>
              <a:t>o</a:t>
            </a:r>
            <a:r>
              <a:rPr sz="1600" spc="-35" dirty="0" smtClean="0">
                <a:latin typeface="Calibri Light"/>
                <a:cs typeface="Calibri Light"/>
              </a:rPr>
              <a:t>r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r>
              <a:rPr sz="1600" spc="10" dirty="0" smtClean="0">
                <a:latin typeface="Calibri Light"/>
                <a:cs typeface="Calibri Light"/>
              </a:rPr>
              <a:t> </a:t>
            </a:r>
            <a:r>
              <a:rPr sz="1600" spc="-10" dirty="0" smtClean="0">
                <a:latin typeface="Calibri Light"/>
                <a:cs typeface="Calibri Light"/>
              </a:rPr>
              <a:t>p</a:t>
            </a:r>
            <a:r>
              <a:rPr sz="1600" spc="-50" dirty="0" smtClean="0">
                <a:latin typeface="Calibri Light"/>
                <a:cs typeface="Calibri Light"/>
              </a:rPr>
              <a:t>r</a:t>
            </a:r>
            <a:r>
              <a:rPr sz="1600" spc="-10" dirty="0" smtClean="0">
                <a:latin typeface="Calibri Light"/>
                <a:cs typeface="Calibri Light"/>
              </a:rPr>
              <a:t>oacti</a:t>
            </a:r>
            <a:r>
              <a:rPr sz="1600" spc="-20" dirty="0" smtClean="0">
                <a:latin typeface="Calibri Light"/>
                <a:cs typeface="Calibri Light"/>
              </a:rPr>
              <a:t>v</a:t>
            </a:r>
            <a:r>
              <a:rPr sz="1600" spc="-10" dirty="0" smtClean="0">
                <a:latin typeface="Calibri Light"/>
                <a:cs typeface="Calibri Light"/>
              </a:rPr>
              <a:t>e</a:t>
            </a:r>
            <a:endParaRPr sz="1600">
              <a:latin typeface="Calibri Light"/>
              <a:cs typeface="Calibri Light"/>
            </a:endParaRPr>
          </a:p>
          <a:p>
            <a:pPr>
              <a:lnSpc>
                <a:spcPts val="550"/>
              </a:lnSpc>
              <a:spcBef>
                <a:spcPts val="24"/>
              </a:spcBef>
            </a:pPr>
            <a:endParaRPr sz="550"/>
          </a:p>
          <a:p>
            <a:pPr marL="669290">
              <a:lnSpc>
                <a:spcPct val="100000"/>
              </a:lnSpc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-75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Mo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 ni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m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ble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g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ernance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uc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u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 </a:t>
            </a:r>
            <a:r>
              <a:rPr sz="1400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equi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ed</a:t>
            </a:r>
            <a:endParaRPr sz="1400">
              <a:latin typeface="Calibri Light"/>
              <a:cs typeface="Calibri Light"/>
            </a:endParaRPr>
          </a:p>
          <a:p>
            <a:pPr marL="672465">
              <a:lnSpc>
                <a:spcPct val="100000"/>
              </a:lnSpc>
              <a:spcBef>
                <a:spcPts val="345"/>
              </a:spcBef>
            </a:pPr>
            <a:r>
              <a:rPr sz="1400" dirty="0" smtClean="0">
                <a:solidFill>
                  <a:srgbClr val="0E0F15"/>
                </a:solidFill>
                <a:latin typeface="Wingdings"/>
                <a:cs typeface="Wingdings"/>
              </a:rPr>
              <a:t></a:t>
            </a:r>
            <a:r>
              <a:rPr sz="1400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-75" dirty="0" smtClean="0">
                <a:solidFill>
                  <a:srgbClr val="0E0F15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Ope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ional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bu</a:t>
            </a:r>
            <a:r>
              <a:rPr sz="1400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d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ge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needs</a:t>
            </a:r>
            <a:r>
              <a:rPr sz="1400" spc="-4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400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enable</a:t>
            </a:r>
            <a:r>
              <a:rPr sz="1400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p</a:t>
            </a:r>
            <a:r>
              <a:rPr sz="1400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ojec</a:t>
            </a:r>
            <a:r>
              <a:rPr sz="1400" spc="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-based</a:t>
            </a:r>
            <a:r>
              <a:rPr sz="1400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acti</a:t>
            </a:r>
            <a:r>
              <a:rPr sz="1400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ities</a:t>
            </a:r>
            <a:endParaRPr sz="14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6719" y="4427829"/>
            <a:ext cx="8717280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3365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6</a:t>
            </a:r>
            <a:endParaRPr sz="120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147559" y="3822191"/>
            <a:ext cx="1872996" cy="455675"/>
          </a:xfrm>
          <a:custGeom>
            <a:avLst/>
            <a:gdLst/>
            <a:ahLst/>
            <a:cxnLst/>
            <a:rect l="l" t="t" r="r" b="b"/>
            <a:pathLst>
              <a:path w="1872996" h="455675">
                <a:moveTo>
                  <a:pt x="0" y="455675"/>
                </a:moveTo>
                <a:lnTo>
                  <a:pt x="1872996" y="455675"/>
                </a:lnTo>
                <a:lnTo>
                  <a:pt x="1872996" y="0"/>
                </a:lnTo>
                <a:lnTo>
                  <a:pt x="0" y="0"/>
                </a:lnTo>
                <a:lnTo>
                  <a:pt x="0" y="4556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47559" y="3822191"/>
            <a:ext cx="1872996" cy="720851"/>
          </a:xfrm>
          <a:custGeom>
            <a:avLst/>
            <a:gdLst/>
            <a:ahLst/>
            <a:cxnLst/>
            <a:rect l="l" t="t" r="r" b="b"/>
            <a:pathLst>
              <a:path w="1872996" h="720851">
                <a:moveTo>
                  <a:pt x="0" y="720851"/>
                </a:moveTo>
                <a:lnTo>
                  <a:pt x="1872996" y="720851"/>
                </a:lnTo>
                <a:lnTo>
                  <a:pt x="1872996" y="0"/>
                </a:lnTo>
                <a:lnTo>
                  <a:pt x="0" y="0"/>
                </a:lnTo>
                <a:lnTo>
                  <a:pt x="0" y="720851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6719" y="4277867"/>
            <a:ext cx="8717280" cy="670560"/>
          </a:xfrm>
          <a:custGeom>
            <a:avLst/>
            <a:gdLst/>
            <a:ahLst/>
            <a:cxnLst/>
            <a:rect l="l" t="t" r="r" b="b"/>
            <a:pathLst>
              <a:path w="8717280" h="670560">
                <a:moveTo>
                  <a:pt x="0" y="670559"/>
                </a:moveTo>
                <a:lnTo>
                  <a:pt x="8717280" y="670559"/>
                </a:lnTo>
                <a:lnTo>
                  <a:pt x="8717280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1123" y="3223260"/>
            <a:ext cx="7665720" cy="12115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V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g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u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d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at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gi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ho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B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F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6572" y="1505711"/>
            <a:ext cx="1633727" cy="629412"/>
          </a:xfrm>
          <a:custGeom>
            <a:avLst/>
            <a:gdLst/>
            <a:ahLst/>
            <a:cxnLst/>
            <a:rect l="l" t="t" r="r" b="b"/>
            <a:pathLst>
              <a:path w="1633727" h="629412">
                <a:moveTo>
                  <a:pt x="1382014" y="0"/>
                </a:moveTo>
                <a:lnTo>
                  <a:pt x="0" y="0"/>
                </a:lnTo>
                <a:lnTo>
                  <a:pt x="251764" y="314705"/>
                </a:lnTo>
                <a:lnTo>
                  <a:pt x="0" y="629412"/>
                </a:lnTo>
                <a:lnTo>
                  <a:pt x="1382014" y="629412"/>
                </a:lnTo>
                <a:lnTo>
                  <a:pt x="1633727" y="314705"/>
                </a:lnTo>
                <a:lnTo>
                  <a:pt x="1382014" y="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94816" y="1883664"/>
            <a:ext cx="1379219" cy="629412"/>
          </a:xfrm>
          <a:custGeom>
            <a:avLst/>
            <a:gdLst/>
            <a:ahLst/>
            <a:cxnLst/>
            <a:rect l="l" t="t" r="r" b="b"/>
            <a:pathLst>
              <a:path w="1379219" h="629412">
                <a:moveTo>
                  <a:pt x="1316227" y="0"/>
                </a:moveTo>
                <a:lnTo>
                  <a:pt x="62767" y="0"/>
                </a:lnTo>
                <a:lnTo>
                  <a:pt x="23503" y="13893"/>
                </a:lnTo>
                <a:lnTo>
                  <a:pt x="1656" y="48569"/>
                </a:lnTo>
                <a:lnTo>
                  <a:pt x="0" y="566593"/>
                </a:lnTo>
                <a:lnTo>
                  <a:pt x="1694" y="581005"/>
                </a:lnTo>
                <a:lnTo>
                  <a:pt x="23628" y="615619"/>
                </a:lnTo>
                <a:lnTo>
                  <a:pt x="62940" y="629412"/>
                </a:lnTo>
                <a:lnTo>
                  <a:pt x="1316443" y="629411"/>
                </a:lnTo>
                <a:lnTo>
                  <a:pt x="1355718" y="615504"/>
                </a:lnTo>
                <a:lnTo>
                  <a:pt x="1377563" y="580837"/>
                </a:lnTo>
                <a:lnTo>
                  <a:pt x="1379219" y="62776"/>
                </a:lnTo>
                <a:lnTo>
                  <a:pt x="1377515" y="48373"/>
                </a:lnTo>
                <a:lnTo>
                  <a:pt x="1355562" y="13782"/>
                </a:lnTo>
                <a:lnTo>
                  <a:pt x="13162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94816" y="1883664"/>
            <a:ext cx="1379220" cy="629412"/>
          </a:xfrm>
          <a:custGeom>
            <a:avLst/>
            <a:gdLst/>
            <a:ahLst/>
            <a:cxnLst/>
            <a:rect l="l" t="t" r="r" b="b"/>
            <a:pathLst>
              <a:path w="1379220" h="629412">
                <a:moveTo>
                  <a:pt x="0" y="62992"/>
                </a:moveTo>
                <a:lnTo>
                  <a:pt x="13784" y="23644"/>
                </a:lnTo>
                <a:lnTo>
                  <a:pt x="48371" y="1695"/>
                </a:lnTo>
                <a:lnTo>
                  <a:pt x="1316228" y="0"/>
                </a:lnTo>
                <a:lnTo>
                  <a:pt x="1330645" y="1656"/>
                </a:lnTo>
                <a:lnTo>
                  <a:pt x="1365312" y="23501"/>
                </a:lnTo>
                <a:lnTo>
                  <a:pt x="1379219" y="62776"/>
                </a:lnTo>
                <a:lnTo>
                  <a:pt x="1379220" y="566419"/>
                </a:lnTo>
                <a:lnTo>
                  <a:pt x="1377563" y="580837"/>
                </a:lnTo>
                <a:lnTo>
                  <a:pt x="1355718" y="615504"/>
                </a:lnTo>
                <a:lnTo>
                  <a:pt x="1316443" y="629411"/>
                </a:lnTo>
                <a:lnTo>
                  <a:pt x="62941" y="629412"/>
                </a:lnTo>
                <a:lnTo>
                  <a:pt x="48532" y="627754"/>
                </a:lnTo>
                <a:lnTo>
                  <a:pt x="13885" y="605893"/>
                </a:lnTo>
                <a:lnTo>
                  <a:pt x="0" y="566593"/>
                </a:lnTo>
                <a:lnTo>
                  <a:pt x="0" y="62992"/>
                </a:lnTo>
                <a:close/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462786" y="1949957"/>
            <a:ext cx="843915" cy="4718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905" algn="ctr">
              <a:lnSpc>
                <a:spcPct val="100000"/>
              </a:lnSpc>
            </a:pPr>
            <a:r>
              <a:rPr sz="1600" b="1" spc="-30" dirty="0" smtClean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6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ision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ts val="500"/>
              </a:lnSpc>
              <a:spcBef>
                <a:spcPts val="4"/>
              </a:spcBef>
            </a:pPr>
            <a:endParaRPr sz="500"/>
          </a:p>
          <a:p>
            <a:pPr algn="ctr">
              <a:lnSpc>
                <a:spcPct val="100000"/>
              </a:lnSpc>
            </a:pP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5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year</a:t>
            </a:r>
            <a:r>
              <a:rPr sz="1000" spc="5" dirty="0" smtClean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h</a:t>
            </a:r>
            <a:r>
              <a:rPr sz="1000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or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000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zon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28900" y="1499616"/>
            <a:ext cx="1633727" cy="629412"/>
          </a:xfrm>
          <a:custGeom>
            <a:avLst/>
            <a:gdLst/>
            <a:ahLst/>
            <a:cxnLst/>
            <a:rect l="l" t="t" r="r" b="b"/>
            <a:pathLst>
              <a:path w="1633727" h="629412">
                <a:moveTo>
                  <a:pt x="1382014" y="0"/>
                </a:moveTo>
                <a:lnTo>
                  <a:pt x="0" y="0"/>
                </a:lnTo>
                <a:lnTo>
                  <a:pt x="251713" y="314706"/>
                </a:lnTo>
                <a:lnTo>
                  <a:pt x="0" y="629412"/>
                </a:lnTo>
                <a:lnTo>
                  <a:pt x="1382014" y="629412"/>
                </a:lnTo>
                <a:lnTo>
                  <a:pt x="1633727" y="314706"/>
                </a:lnTo>
                <a:lnTo>
                  <a:pt x="1382014" y="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68752" y="1883664"/>
            <a:ext cx="1377695" cy="629412"/>
          </a:xfrm>
          <a:custGeom>
            <a:avLst/>
            <a:gdLst/>
            <a:ahLst/>
            <a:cxnLst/>
            <a:rect l="l" t="t" r="r" b="b"/>
            <a:pathLst>
              <a:path w="1377695" h="629412">
                <a:moveTo>
                  <a:pt x="1314703" y="0"/>
                </a:moveTo>
                <a:lnTo>
                  <a:pt x="62775" y="0"/>
                </a:lnTo>
                <a:lnTo>
                  <a:pt x="23500" y="13907"/>
                </a:lnTo>
                <a:lnTo>
                  <a:pt x="1656" y="48574"/>
                </a:lnTo>
                <a:lnTo>
                  <a:pt x="0" y="566635"/>
                </a:lnTo>
                <a:lnTo>
                  <a:pt x="1703" y="581038"/>
                </a:lnTo>
                <a:lnTo>
                  <a:pt x="23656" y="615629"/>
                </a:lnTo>
                <a:lnTo>
                  <a:pt x="62991" y="629412"/>
                </a:lnTo>
                <a:lnTo>
                  <a:pt x="1314919" y="629411"/>
                </a:lnTo>
                <a:lnTo>
                  <a:pt x="1354194" y="615504"/>
                </a:lnTo>
                <a:lnTo>
                  <a:pt x="1376039" y="580837"/>
                </a:lnTo>
                <a:lnTo>
                  <a:pt x="1377695" y="62776"/>
                </a:lnTo>
                <a:lnTo>
                  <a:pt x="1375991" y="48373"/>
                </a:lnTo>
                <a:lnTo>
                  <a:pt x="1354038" y="13782"/>
                </a:lnTo>
                <a:lnTo>
                  <a:pt x="13147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68751" y="1883664"/>
            <a:ext cx="1377696" cy="629412"/>
          </a:xfrm>
          <a:custGeom>
            <a:avLst/>
            <a:gdLst/>
            <a:ahLst/>
            <a:cxnLst/>
            <a:rect l="l" t="t" r="r" b="b"/>
            <a:pathLst>
              <a:path w="1377696" h="629412">
                <a:moveTo>
                  <a:pt x="0" y="62992"/>
                </a:moveTo>
                <a:lnTo>
                  <a:pt x="13782" y="23657"/>
                </a:lnTo>
                <a:lnTo>
                  <a:pt x="48373" y="1703"/>
                </a:lnTo>
                <a:lnTo>
                  <a:pt x="1314703" y="0"/>
                </a:lnTo>
                <a:lnTo>
                  <a:pt x="1329121" y="1656"/>
                </a:lnTo>
                <a:lnTo>
                  <a:pt x="1363788" y="23501"/>
                </a:lnTo>
                <a:lnTo>
                  <a:pt x="1377695" y="62776"/>
                </a:lnTo>
                <a:lnTo>
                  <a:pt x="1377696" y="566419"/>
                </a:lnTo>
                <a:lnTo>
                  <a:pt x="1376039" y="580837"/>
                </a:lnTo>
                <a:lnTo>
                  <a:pt x="1354194" y="615504"/>
                </a:lnTo>
                <a:lnTo>
                  <a:pt x="1314919" y="629411"/>
                </a:lnTo>
                <a:lnTo>
                  <a:pt x="62992" y="629412"/>
                </a:lnTo>
                <a:lnTo>
                  <a:pt x="48574" y="627755"/>
                </a:lnTo>
                <a:lnTo>
                  <a:pt x="13907" y="605910"/>
                </a:lnTo>
                <a:lnTo>
                  <a:pt x="0" y="566635"/>
                </a:lnTo>
                <a:lnTo>
                  <a:pt x="0" y="62992"/>
                </a:lnTo>
                <a:close/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254502" y="1949957"/>
            <a:ext cx="805180" cy="4718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6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St</a:t>
            </a:r>
            <a:r>
              <a:rPr sz="1600" b="1" spc="-55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6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at</a:t>
            </a:r>
            <a:r>
              <a:rPr sz="1600" b="1" spc="-20" dirty="0" smtClean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6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gy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ts val="500"/>
              </a:lnSpc>
              <a:spcBef>
                <a:spcPts val="4"/>
              </a:spcBef>
            </a:pPr>
            <a:endParaRPr sz="500"/>
          </a:p>
          <a:p>
            <a:pPr marL="635" algn="ctr">
              <a:lnSpc>
                <a:spcPct val="100000"/>
              </a:lnSpc>
            </a:pP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5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year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469891" y="1505711"/>
            <a:ext cx="1632204" cy="629412"/>
          </a:xfrm>
          <a:custGeom>
            <a:avLst/>
            <a:gdLst/>
            <a:ahLst/>
            <a:cxnLst/>
            <a:rect l="l" t="t" r="r" b="b"/>
            <a:pathLst>
              <a:path w="1632204" h="629412">
                <a:moveTo>
                  <a:pt x="1380490" y="0"/>
                </a:moveTo>
                <a:lnTo>
                  <a:pt x="0" y="0"/>
                </a:lnTo>
                <a:lnTo>
                  <a:pt x="251713" y="314705"/>
                </a:lnTo>
                <a:lnTo>
                  <a:pt x="0" y="629412"/>
                </a:lnTo>
                <a:lnTo>
                  <a:pt x="1380490" y="629412"/>
                </a:lnTo>
                <a:lnTo>
                  <a:pt x="1632204" y="314705"/>
                </a:lnTo>
                <a:lnTo>
                  <a:pt x="1380490" y="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911853" y="1863851"/>
            <a:ext cx="1379217" cy="630936"/>
          </a:xfrm>
          <a:custGeom>
            <a:avLst/>
            <a:gdLst/>
            <a:ahLst/>
            <a:cxnLst/>
            <a:rect l="l" t="t" r="r" b="b"/>
            <a:pathLst>
              <a:path w="1379217" h="630936">
                <a:moveTo>
                  <a:pt x="1316099" y="0"/>
                </a:moveTo>
                <a:lnTo>
                  <a:pt x="62690" y="1"/>
                </a:lnTo>
                <a:lnTo>
                  <a:pt x="23436" y="13987"/>
                </a:lnTo>
                <a:lnTo>
                  <a:pt x="1648" y="48682"/>
                </a:lnTo>
                <a:lnTo>
                  <a:pt x="0" y="568243"/>
                </a:lnTo>
                <a:lnTo>
                  <a:pt x="1742" y="582651"/>
                </a:lnTo>
                <a:lnTo>
                  <a:pt x="23744" y="617195"/>
                </a:lnTo>
                <a:lnTo>
                  <a:pt x="63117" y="630936"/>
                </a:lnTo>
                <a:lnTo>
                  <a:pt x="1316526" y="630934"/>
                </a:lnTo>
                <a:lnTo>
                  <a:pt x="1355780" y="616948"/>
                </a:lnTo>
                <a:lnTo>
                  <a:pt x="1377568" y="582253"/>
                </a:lnTo>
                <a:lnTo>
                  <a:pt x="1379217" y="62692"/>
                </a:lnTo>
                <a:lnTo>
                  <a:pt x="1377474" y="48284"/>
                </a:lnTo>
                <a:lnTo>
                  <a:pt x="1355472" y="13740"/>
                </a:lnTo>
                <a:lnTo>
                  <a:pt x="13160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911852" y="1863851"/>
            <a:ext cx="1379220" cy="630936"/>
          </a:xfrm>
          <a:custGeom>
            <a:avLst/>
            <a:gdLst/>
            <a:ahLst/>
            <a:cxnLst/>
            <a:rect l="l" t="t" r="r" b="b"/>
            <a:pathLst>
              <a:path w="1379220" h="630936">
                <a:moveTo>
                  <a:pt x="0" y="63118"/>
                </a:moveTo>
                <a:lnTo>
                  <a:pt x="13740" y="23746"/>
                </a:lnTo>
                <a:lnTo>
                  <a:pt x="48284" y="1744"/>
                </a:lnTo>
                <a:lnTo>
                  <a:pt x="1316101" y="0"/>
                </a:lnTo>
                <a:lnTo>
                  <a:pt x="1330537" y="1650"/>
                </a:lnTo>
                <a:lnTo>
                  <a:pt x="1365232" y="23437"/>
                </a:lnTo>
                <a:lnTo>
                  <a:pt x="1379218" y="62692"/>
                </a:lnTo>
                <a:lnTo>
                  <a:pt x="1379220" y="567817"/>
                </a:lnTo>
                <a:lnTo>
                  <a:pt x="1377569" y="582253"/>
                </a:lnTo>
                <a:lnTo>
                  <a:pt x="1355782" y="616948"/>
                </a:lnTo>
                <a:lnTo>
                  <a:pt x="1316527" y="630934"/>
                </a:lnTo>
                <a:lnTo>
                  <a:pt x="63119" y="630936"/>
                </a:lnTo>
                <a:lnTo>
                  <a:pt x="48682" y="629285"/>
                </a:lnTo>
                <a:lnTo>
                  <a:pt x="13987" y="607498"/>
                </a:lnTo>
                <a:lnTo>
                  <a:pt x="1" y="568243"/>
                </a:lnTo>
                <a:lnTo>
                  <a:pt x="0" y="63118"/>
                </a:lnTo>
                <a:close/>
              </a:path>
            </a:pathLst>
          </a:custGeom>
          <a:ln w="12191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079619" y="1953005"/>
            <a:ext cx="1045844" cy="4311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400" b="1" dirty="0" smtClean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live</a:t>
            </a:r>
            <a:r>
              <a:rPr sz="1400" b="1" spc="-55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bles</a:t>
            </a:r>
            <a:endParaRPr sz="1400">
              <a:latin typeface="Trebuchet MS"/>
              <a:cs typeface="Trebuchet MS"/>
            </a:endParaRPr>
          </a:p>
          <a:p>
            <a:pPr marL="1270" algn="ctr">
              <a:lnSpc>
                <a:spcPct val="100000"/>
              </a:lnSpc>
              <a:spcBef>
                <a:spcPts val="425"/>
              </a:spcBef>
            </a:pP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1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year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335267" y="1505711"/>
            <a:ext cx="1632204" cy="629412"/>
          </a:xfrm>
          <a:custGeom>
            <a:avLst/>
            <a:gdLst/>
            <a:ahLst/>
            <a:cxnLst/>
            <a:rect l="l" t="t" r="r" b="b"/>
            <a:pathLst>
              <a:path w="1632203" h="629412">
                <a:moveTo>
                  <a:pt x="1380489" y="0"/>
                </a:moveTo>
                <a:lnTo>
                  <a:pt x="0" y="0"/>
                </a:lnTo>
                <a:lnTo>
                  <a:pt x="251713" y="314705"/>
                </a:lnTo>
                <a:lnTo>
                  <a:pt x="0" y="629412"/>
                </a:lnTo>
                <a:lnTo>
                  <a:pt x="1380489" y="629412"/>
                </a:lnTo>
                <a:lnTo>
                  <a:pt x="1632204" y="314705"/>
                </a:lnTo>
                <a:lnTo>
                  <a:pt x="1380489" y="0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742177" y="1869948"/>
            <a:ext cx="1377693" cy="630935"/>
          </a:xfrm>
          <a:custGeom>
            <a:avLst/>
            <a:gdLst/>
            <a:ahLst/>
            <a:cxnLst/>
            <a:rect l="l" t="t" r="r" b="b"/>
            <a:pathLst>
              <a:path w="1377693" h="630935">
                <a:moveTo>
                  <a:pt x="1314575" y="0"/>
                </a:moveTo>
                <a:lnTo>
                  <a:pt x="62690" y="1"/>
                </a:lnTo>
                <a:lnTo>
                  <a:pt x="23436" y="13987"/>
                </a:lnTo>
                <a:lnTo>
                  <a:pt x="1648" y="48682"/>
                </a:lnTo>
                <a:lnTo>
                  <a:pt x="0" y="568243"/>
                </a:lnTo>
                <a:lnTo>
                  <a:pt x="1742" y="582651"/>
                </a:lnTo>
                <a:lnTo>
                  <a:pt x="23744" y="617195"/>
                </a:lnTo>
                <a:lnTo>
                  <a:pt x="63117" y="630935"/>
                </a:lnTo>
                <a:lnTo>
                  <a:pt x="1315002" y="630934"/>
                </a:lnTo>
                <a:lnTo>
                  <a:pt x="1354256" y="616948"/>
                </a:lnTo>
                <a:lnTo>
                  <a:pt x="1376044" y="582253"/>
                </a:lnTo>
                <a:lnTo>
                  <a:pt x="1377693" y="62692"/>
                </a:lnTo>
                <a:lnTo>
                  <a:pt x="1375950" y="48284"/>
                </a:lnTo>
                <a:lnTo>
                  <a:pt x="1353948" y="13740"/>
                </a:lnTo>
                <a:lnTo>
                  <a:pt x="13145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742176" y="1869948"/>
            <a:ext cx="1377696" cy="630935"/>
          </a:xfrm>
          <a:custGeom>
            <a:avLst/>
            <a:gdLst/>
            <a:ahLst/>
            <a:cxnLst/>
            <a:rect l="l" t="t" r="r" b="b"/>
            <a:pathLst>
              <a:path w="1377696" h="630935">
                <a:moveTo>
                  <a:pt x="0" y="63118"/>
                </a:moveTo>
                <a:lnTo>
                  <a:pt x="13740" y="23746"/>
                </a:lnTo>
                <a:lnTo>
                  <a:pt x="48284" y="1744"/>
                </a:lnTo>
                <a:lnTo>
                  <a:pt x="1314577" y="0"/>
                </a:lnTo>
                <a:lnTo>
                  <a:pt x="1329013" y="1650"/>
                </a:lnTo>
                <a:lnTo>
                  <a:pt x="1363708" y="23437"/>
                </a:lnTo>
                <a:lnTo>
                  <a:pt x="1377694" y="62692"/>
                </a:lnTo>
                <a:lnTo>
                  <a:pt x="1377696" y="567816"/>
                </a:lnTo>
                <a:lnTo>
                  <a:pt x="1376045" y="582253"/>
                </a:lnTo>
                <a:lnTo>
                  <a:pt x="1354258" y="616948"/>
                </a:lnTo>
                <a:lnTo>
                  <a:pt x="1315003" y="630934"/>
                </a:lnTo>
                <a:lnTo>
                  <a:pt x="63119" y="630935"/>
                </a:lnTo>
                <a:lnTo>
                  <a:pt x="48682" y="629285"/>
                </a:lnTo>
                <a:lnTo>
                  <a:pt x="13987" y="607498"/>
                </a:lnTo>
                <a:lnTo>
                  <a:pt x="1" y="568243"/>
                </a:lnTo>
                <a:lnTo>
                  <a:pt x="0" y="63118"/>
                </a:lnTo>
                <a:close/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000493" y="1958848"/>
            <a:ext cx="864869" cy="4311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rces</a:t>
            </a:r>
            <a:endParaRPr sz="1400">
              <a:latin typeface="Trebuchet MS"/>
              <a:cs typeface="Trebuchet MS"/>
            </a:endParaRPr>
          </a:p>
          <a:p>
            <a:pPr marR="0" algn="ctr">
              <a:lnSpc>
                <a:spcPct val="100000"/>
              </a:lnSpc>
              <a:spcBef>
                <a:spcPts val="420"/>
              </a:spcBef>
            </a:pP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1</a:t>
            </a:r>
            <a:r>
              <a:rPr sz="1000" spc="-15" dirty="0" smtClean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000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year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11123" y="3631691"/>
            <a:ext cx="7488808" cy="76200"/>
          </a:xfrm>
          <a:custGeom>
            <a:avLst/>
            <a:gdLst/>
            <a:ahLst/>
            <a:cxnLst/>
            <a:rect l="l" t="t" r="r" b="b"/>
            <a:pathLst>
              <a:path w="7488808" h="76200">
                <a:moveTo>
                  <a:pt x="7412608" y="0"/>
                </a:moveTo>
                <a:lnTo>
                  <a:pt x="7412608" y="76200"/>
                </a:lnTo>
                <a:lnTo>
                  <a:pt x="7476108" y="44450"/>
                </a:lnTo>
                <a:lnTo>
                  <a:pt x="7425308" y="44450"/>
                </a:lnTo>
                <a:lnTo>
                  <a:pt x="7425308" y="31750"/>
                </a:lnTo>
                <a:lnTo>
                  <a:pt x="7476108" y="31750"/>
                </a:lnTo>
                <a:lnTo>
                  <a:pt x="7412608" y="0"/>
                </a:lnTo>
                <a:close/>
              </a:path>
              <a:path w="7488808" h="76200">
                <a:moveTo>
                  <a:pt x="7412608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7412608" y="44450"/>
                </a:lnTo>
                <a:lnTo>
                  <a:pt x="7412608" y="31750"/>
                </a:lnTo>
                <a:close/>
              </a:path>
              <a:path w="7488808" h="76200">
                <a:moveTo>
                  <a:pt x="7476108" y="31750"/>
                </a:moveTo>
                <a:lnTo>
                  <a:pt x="7425308" y="31750"/>
                </a:lnTo>
                <a:lnTo>
                  <a:pt x="7425308" y="44450"/>
                </a:lnTo>
                <a:lnTo>
                  <a:pt x="7476108" y="44450"/>
                </a:lnTo>
                <a:lnTo>
                  <a:pt x="7488808" y="38100"/>
                </a:lnTo>
                <a:lnTo>
                  <a:pt x="7476108" y="3175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5904" y="3474720"/>
            <a:ext cx="0" cy="769188"/>
          </a:xfrm>
          <a:custGeom>
            <a:avLst/>
            <a:gdLst/>
            <a:ahLst/>
            <a:cxnLst/>
            <a:rect l="l" t="t" r="r" b="b"/>
            <a:pathLst>
              <a:path h="769188">
                <a:moveTo>
                  <a:pt x="0" y="0"/>
                </a:moveTo>
                <a:lnTo>
                  <a:pt x="0" y="769188"/>
                </a:lnTo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31291" y="2865120"/>
            <a:ext cx="2484120" cy="502919"/>
          </a:xfrm>
          <a:custGeom>
            <a:avLst/>
            <a:gdLst/>
            <a:ahLst/>
            <a:cxnLst/>
            <a:rect l="l" t="t" r="r" b="b"/>
            <a:pathLst>
              <a:path w="2484120" h="502920">
                <a:moveTo>
                  <a:pt x="2400300" y="0"/>
                </a:moveTo>
                <a:lnTo>
                  <a:pt x="78888" y="142"/>
                </a:lnTo>
                <a:lnTo>
                  <a:pt x="38881" y="13036"/>
                </a:lnTo>
                <a:lnTo>
                  <a:pt x="10675" y="42826"/>
                </a:lnTo>
                <a:lnTo>
                  <a:pt x="0" y="83819"/>
                </a:lnTo>
                <a:lnTo>
                  <a:pt x="142" y="424038"/>
                </a:lnTo>
                <a:lnTo>
                  <a:pt x="13052" y="464066"/>
                </a:lnTo>
                <a:lnTo>
                  <a:pt x="42854" y="492257"/>
                </a:lnTo>
                <a:lnTo>
                  <a:pt x="83820" y="502919"/>
                </a:lnTo>
                <a:lnTo>
                  <a:pt x="2405238" y="502777"/>
                </a:lnTo>
                <a:lnTo>
                  <a:pt x="2445266" y="489883"/>
                </a:lnTo>
                <a:lnTo>
                  <a:pt x="2473457" y="460093"/>
                </a:lnTo>
                <a:lnTo>
                  <a:pt x="2484120" y="419100"/>
                </a:lnTo>
                <a:lnTo>
                  <a:pt x="2483977" y="78881"/>
                </a:lnTo>
                <a:lnTo>
                  <a:pt x="2471083" y="38853"/>
                </a:lnTo>
                <a:lnTo>
                  <a:pt x="2441293" y="10662"/>
                </a:lnTo>
                <a:lnTo>
                  <a:pt x="2400300" y="0"/>
                </a:lnTo>
                <a:close/>
              </a:path>
            </a:pathLst>
          </a:custGeom>
          <a:solidFill>
            <a:srgbClr val="E7E6E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31291" y="2865120"/>
            <a:ext cx="2484120" cy="502919"/>
          </a:xfrm>
          <a:custGeom>
            <a:avLst/>
            <a:gdLst/>
            <a:ahLst/>
            <a:cxnLst/>
            <a:rect l="l" t="t" r="r" b="b"/>
            <a:pathLst>
              <a:path w="2484120" h="502920">
                <a:moveTo>
                  <a:pt x="0" y="83819"/>
                </a:moveTo>
                <a:lnTo>
                  <a:pt x="10675" y="42826"/>
                </a:lnTo>
                <a:lnTo>
                  <a:pt x="38881" y="13036"/>
                </a:lnTo>
                <a:lnTo>
                  <a:pt x="78888" y="142"/>
                </a:lnTo>
                <a:lnTo>
                  <a:pt x="2400300" y="0"/>
                </a:lnTo>
                <a:lnTo>
                  <a:pt x="2414857" y="1254"/>
                </a:lnTo>
                <a:lnTo>
                  <a:pt x="2452749" y="18392"/>
                </a:lnTo>
                <a:lnTo>
                  <a:pt x="2477539" y="51162"/>
                </a:lnTo>
                <a:lnTo>
                  <a:pt x="2484120" y="419100"/>
                </a:lnTo>
                <a:lnTo>
                  <a:pt x="2482865" y="433657"/>
                </a:lnTo>
                <a:lnTo>
                  <a:pt x="2465727" y="471549"/>
                </a:lnTo>
                <a:lnTo>
                  <a:pt x="2432957" y="496339"/>
                </a:lnTo>
                <a:lnTo>
                  <a:pt x="83820" y="502919"/>
                </a:lnTo>
                <a:lnTo>
                  <a:pt x="69278" y="501665"/>
                </a:lnTo>
                <a:lnTo>
                  <a:pt x="31397" y="484527"/>
                </a:lnTo>
                <a:lnTo>
                  <a:pt x="6589" y="451757"/>
                </a:lnTo>
                <a:lnTo>
                  <a:pt x="0" y="83819"/>
                </a:lnTo>
                <a:close/>
              </a:path>
            </a:pathLst>
          </a:custGeom>
          <a:ln w="12192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72795" y="3005201"/>
            <a:ext cx="2002789" cy="224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 smtClean="0">
                <a:solidFill>
                  <a:srgbClr val="7E7E7E"/>
                </a:solidFill>
                <a:latin typeface="Trebuchet MS"/>
                <a:cs typeface="Trebuchet MS"/>
              </a:rPr>
              <a:t>An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 st</a:t>
            </a:r>
            <a:r>
              <a:rPr sz="1400" b="1" spc="-50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at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gy p</a:t>
            </a:r>
            <a:r>
              <a:rPr sz="1400" b="1" spc="-5" dirty="0" smtClean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oc</a:t>
            </a:r>
            <a:r>
              <a:rPr sz="1400" b="1" spc="-10" dirty="0" smtClean="0">
                <a:solidFill>
                  <a:srgbClr val="7E7E7E"/>
                </a:solidFill>
                <a:latin typeface="Trebuchet MS"/>
                <a:cs typeface="Trebuchet MS"/>
              </a:rPr>
              <a:t>es</a:t>
            </a:r>
            <a:r>
              <a:rPr sz="1400" b="1" spc="0" dirty="0" smtClean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70915" y="3788664"/>
            <a:ext cx="863600" cy="4298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000"/>
              </a:lnSpc>
            </a:pPr>
            <a:r>
              <a:rPr sz="900" spc="-5" dirty="0" smtClean="0">
                <a:latin typeface="Calibri Light"/>
                <a:cs typeface="Calibri Light"/>
              </a:rPr>
              <a:t>Consistency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0" dirty="0" smtClean="0">
                <a:latin typeface="Calibri Light"/>
                <a:cs typeface="Calibri Light"/>
              </a:rPr>
              <a:t>check on V</a:t>
            </a:r>
            <a:r>
              <a:rPr sz="900" spc="-5" dirty="0" smtClean="0">
                <a:latin typeface="Calibri Light"/>
                <a:cs typeface="Calibri Light"/>
              </a:rPr>
              <a:t>ision</a:t>
            </a:r>
            <a:r>
              <a:rPr sz="900" spc="-15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2020: </a:t>
            </a:r>
            <a:r>
              <a:rPr sz="900" spc="0" dirty="0" smtClean="0">
                <a:latin typeface="Calibri Light"/>
                <a:cs typeface="Calibri Light"/>
              </a:rPr>
              <a:t>F</a:t>
            </a:r>
            <a:r>
              <a:rPr sz="900" spc="-5" dirty="0" smtClean="0">
                <a:latin typeface="Calibri Light"/>
                <a:cs typeface="Calibri Light"/>
              </a:rPr>
              <a:t>irst</a:t>
            </a:r>
            <a:r>
              <a:rPr sz="900" spc="-10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dra</a:t>
            </a:r>
            <a:r>
              <a:rPr sz="900" spc="-15" dirty="0" smtClean="0">
                <a:latin typeface="Calibri Light"/>
                <a:cs typeface="Calibri Light"/>
              </a:rPr>
              <a:t>f</a:t>
            </a:r>
            <a:r>
              <a:rPr sz="900" spc="-5" dirty="0" smtClean="0">
                <a:latin typeface="Calibri Light"/>
                <a:cs typeface="Calibri Light"/>
              </a:rPr>
              <a:t>t to</a:t>
            </a:r>
            <a:r>
              <a:rPr sz="900" spc="15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Ex</a:t>
            </a:r>
            <a:r>
              <a:rPr sz="900" spc="0" dirty="0" smtClean="0">
                <a:latin typeface="Calibri Light"/>
                <a:cs typeface="Calibri Light"/>
              </a:rPr>
              <a:t>Co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325623" y="3448811"/>
            <a:ext cx="0" cy="795540"/>
          </a:xfrm>
          <a:custGeom>
            <a:avLst/>
            <a:gdLst/>
            <a:ahLst/>
            <a:cxnLst/>
            <a:rect l="l" t="t" r="r" b="b"/>
            <a:pathLst>
              <a:path h="795540">
                <a:moveTo>
                  <a:pt x="0" y="0"/>
                </a:moveTo>
                <a:lnTo>
                  <a:pt x="0" y="795540"/>
                </a:lnTo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884631" y="3436746"/>
            <a:ext cx="585470" cy="171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Calibri Light"/>
                <a:cs typeface="Calibri Light"/>
              </a:rPr>
              <a:t>S</a:t>
            </a:r>
            <a:r>
              <a:rPr sz="1000" spc="5" dirty="0" smtClean="0">
                <a:latin typeface="Calibri Light"/>
                <a:cs typeface="Calibri Light"/>
              </a:rPr>
              <a:t>e</a:t>
            </a:r>
            <a:r>
              <a:rPr sz="1000" spc="-5" dirty="0" smtClean="0">
                <a:latin typeface="Calibri Light"/>
                <a:cs typeface="Calibri Light"/>
              </a:rPr>
              <a:t>p</a:t>
            </a:r>
            <a:r>
              <a:rPr sz="1000" spc="-10" dirty="0" smtClean="0">
                <a:latin typeface="Calibri Light"/>
                <a:cs typeface="Calibri Light"/>
              </a:rPr>
              <a:t>t</a:t>
            </a:r>
            <a:r>
              <a:rPr sz="1000" spc="-5" dirty="0" smtClean="0">
                <a:latin typeface="Calibri Light"/>
                <a:cs typeface="Calibri Light"/>
              </a:rPr>
              <a:t>e</a:t>
            </a:r>
            <a:r>
              <a:rPr sz="1000" spc="-30" dirty="0" smtClean="0">
                <a:latin typeface="Calibri Light"/>
                <a:cs typeface="Calibri Light"/>
              </a:rPr>
              <a:t>m</a:t>
            </a:r>
            <a:r>
              <a:rPr sz="1000" spc="-10" dirty="0" smtClean="0">
                <a:latin typeface="Calibri Light"/>
                <a:cs typeface="Calibri Light"/>
              </a:rPr>
              <a:t>b</a:t>
            </a:r>
            <a:r>
              <a:rPr sz="1000" spc="-20" dirty="0" smtClean="0">
                <a:latin typeface="Calibri Light"/>
                <a:cs typeface="Calibri Light"/>
              </a:rPr>
              <a:t>e</a:t>
            </a:r>
            <a:r>
              <a:rPr sz="1000" spc="-5" dirty="0" smtClean="0">
                <a:latin typeface="Calibri Light"/>
                <a:cs typeface="Calibri Light"/>
              </a:rPr>
              <a:t>r</a:t>
            </a:r>
            <a:endParaRPr sz="1000">
              <a:latin typeface="Calibri Light"/>
              <a:cs typeface="Calibri Ligh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32685" y="3791407"/>
            <a:ext cx="1898014" cy="2927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000"/>
              </a:lnSpc>
            </a:pPr>
            <a:r>
              <a:rPr sz="900" spc="-5" dirty="0" smtClean="0">
                <a:latin typeface="Calibri Light"/>
                <a:cs typeface="Calibri Light"/>
              </a:rPr>
              <a:t>Ex</a:t>
            </a:r>
            <a:r>
              <a:rPr sz="900" spc="0" dirty="0" smtClean="0">
                <a:latin typeface="Calibri Light"/>
                <a:cs typeface="Calibri Light"/>
              </a:rPr>
              <a:t>Co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d</a:t>
            </a:r>
            <a:r>
              <a:rPr sz="900" spc="0" dirty="0" smtClean="0">
                <a:latin typeface="Calibri Light"/>
                <a:cs typeface="Calibri Light"/>
              </a:rPr>
              <a:t>i</a:t>
            </a:r>
            <a:r>
              <a:rPr sz="900" spc="-5" dirty="0" smtClean="0">
                <a:latin typeface="Calibri Light"/>
                <a:cs typeface="Calibri Light"/>
              </a:rPr>
              <a:t>scuss</a:t>
            </a:r>
            <a:r>
              <a:rPr sz="900" spc="0" dirty="0" smtClean="0">
                <a:latin typeface="Calibri Light"/>
                <a:cs typeface="Calibri Light"/>
              </a:rPr>
              <a:t>ion</a:t>
            </a:r>
            <a:r>
              <a:rPr sz="900" spc="-15" dirty="0" smtClean="0">
                <a:latin typeface="Calibri Light"/>
                <a:cs typeface="Calibri Light"/>
              </a:rPr>
              <a:t> </a:t>
            </a:r>
            <a:r>
              <a:rPr sz="900" spc="0" dirty="0" smtClean="0">
                <a:latin typeface="Calibri Light"/>
                <a:cs typeface="Calibri Light"/>
              </a:rPr>
              <a:t>on</a:t>
            </a:r>
            <a:r>
              <a:rPr sz="900" spc="-15" dirty="0" smtClean="0">
                <a:latin typeface="Calibri Light"/>
                <a:cs typeface="Calibri Light"/>
              </a:rPr>
              <a:t> </a:t>
            </a:r>
            <a:r>
              <a:rPr sz="900" spc="0" dirty="0" smtClean="0">
                <a:latin typeface="Calibri Light"/>
                <a:cs typeface="Calibri Light"/>
              </a:rPr>
              <a:t>V</a:t>
            </a:r>
            <a:r>
              <a:rPr sz="900" spc="-5" dirty="0" smtClean="0">
                <a:latin typeface="Calibri Light"/>
                <a:cs typeface="Calibri Light"/>
              </a:rPr>
              <a:t>ision</a:t>
            </a:r>
            <a:r>
              <a:rPr sz="900" spc="-15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2020</a:t>
            </a:r>
            <a:r>
              <a:rPr sz="900" spc="-25" dirty="0" smtClean="0">
                <a:latin typeface="Calibri Light"/>
                <a:cs typeface="Calibri Light"/>
              </a:rPr>
              <a:t> 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nd</a:t>
            </a:r>
            <a:r>
              <a:rPr sz="900" spc="-15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m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in strategic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0" dirty="0" smtClean="0">
                <a:latin typeface="Calibri Light"/>
                <a:cs typeface="Calibri Light"/>
              </a:rPr>
              <a:t>e</a:t>
            </a:r>
            <a:r>
              <a:rPr sz="900" spc="-5" dirty="0" smtClean="0">
                <a:latin typeface="Calibri Light"/>
                <a:cs typeface="Calibri Light"/>
              </a:rPr>
              <a:t>mph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sis </a:t>
            </a:r>
            <a:r>
              <a:rPr sz="900" spc="-10" dirty="0" smtClean="0">
                <a:latin typeface="Calibri Light"/>
                <a:cs typeface="Calibri Light"/>
              </a:rPr>
              <a:t>f</a:t>
            </a:r>
            <a:r>
              <a:rPr sz="900" spc="0" dirty="0" smtClean="0">
                <a:latin typeface="Calibri Light"/>
                <a:cs typeface="Calibri Light"/>
              </a:rPr>
              <a:t>or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the </a:t>
            </a:r>
            <a:r>
              <a:rPr sz="900" spc="-15" dirty="0" smtClean="0">
                <a:latin typeface="Calibri Light"/>
                <a:cs typeface="Calibri Light"/>
              </a:rPr>
              <a:t>f</a:t>
            </a:r>
            <a:r>
              <a:rPr sz="900" spc="0" dirty="0" smtClean="0">
                <a:latin typeface="Calibri Light"/>
                <a:cs typeface="Calibri Light"/>
              </a:rPr>
              <a:t>ol</a:t>
            </a:r>
            <a:r>
              <a:rPr sz="900" spc="-5" dirty="0" smtClean="0">
                <a:latin typeface="Calibri Light"/>
                <a:cs typeface="Calibri Light"/>
              </a:rPr>
              <a:t>lo</a:t>
            </a:r>
            <a:r>
              <a:rPr sz="900" spc="-10" dirty="0" smtClean="0">
                <a:latin typeface="Calibri Light"/>
                <a:cs typeface="Calibri Light"/>
              </a:rPr>
              <a:t>w</a:t>
            </a:r>
            <a:r>
              <a:rPr sz="900" spc="-5" dirty="0" smtClean="0">
                <a:latin typeface="Calibri Light"/>
                <a:cs typeface="Calibri Light"/>
              </a:rPr>
              <a:t>ing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ye</a:t>
            </a:r>
            <a:r>
              <a:rPr sz="900" spc="-15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r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445766" y="3461766"/>
            <a:ext cx="935990" cy="171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Calibri Light"/>
                <a:cs typeface="Calibri Light"/>
              </a:rPr>
              <a:t>En</a:t>
            </a:r>
            <a:r>
              <a:rPr sz="1000" spc="-10" dirty="0" smtClean="0">
                <a:latin typeface="Calibri Light"/>
                <a:cs typeface="Calibri Light"/>
              </a:rPr>
              <a:t>d</a:t>
            </a:r>
            <a:r>
              <a:rPr sz="1000" spc="-40" dirty="0" smtClean="0">
                <a:latin typeface="Calibri Light"/>
                <a:cs typeface="Calibri Light"/>
              </a:rPr>
              <a:t> </a:t>
            </a:r>
            <a:r>
              <a:rPr sz="1000" spc="-5" dirty="0" smtClean="0">
                <a:latin typeface="Calibri Light"/>
                <a:cs typeface="Calibri Light"/>
              </a:rPr>
              <a:t>of</a:t>
            </a:r>
            <a:r>
              <a:rPr sz="1000" spc="-35" dirty="0" smtClean="0">
                <a:latin typeface="Calibri Light"/>
                <a:cs typeface="Calibri Light"/>
              </a:rPr>
              <a:t> </a:t>
            </a:r>
            <a:r>
              <a:rPr sz="1000" spc="-5" dirty="0" smtClean="0">
                <a:latin typeface="Calibri Light"/>
                <a:cs typeface="Calibri Light"/>
              </a:rPr>
              <a:t>S</a:t>
            </a:r>
            <a:r>
              <a:rPr sz="1000" spc="5" dirty="0" smtClean="0">
                <a:latin typeface="Calibri Light"/>
                <a:cs typeface="Calibri Light"/>
              </a:rPr>
              <a:t>e</a:t>
            </a:r>
            <a:r>
              <a:rPr sz="1000" spc="-5" dirty="0" smtClean="0">
                <a:latin typeface="Calibri Light"/>
                <a:cs typeface="Calibri Light"/>
              </a:rPr>
              <a:t>p</a:t>
            </a:r>
            <a:r>
              <a:rPr sz="1000" spc="-10" dirty="0" smtClean="0">
                <a:latin typeface="Calibri Light"/>
                <a:cs typeface="Calibri Light"/>
              </a:rPr>
              <a:t>t</a:t>
            </a:r>
            <a:r>
              <a:rPr sz="1000" spc="-5" dirty="0" smtClean="0">
                <a:latin typeface="Calibri Light"/>
                <a:cs typeface="Calibri Light"/>
              </a:rPr>
              <a:t>e</a:t>
            </a:r>
            <a:r>
              <a:rPr sz="1000" spc="-30" dirty="0" smtClean="0">
                <a:latin typeface="Calibri Light"/>
                <a:cs typeface="Calibri Light"/>
              </a:rPr>
              <a:t>m</a:t>
            </a:r>
            <a:r>
              <a:rPr sz="1000" spc="-5" dirty="0" smtClean="0">
                <a:latin typeface="Calibri Light"/>
                <a:cs typeface="Calibri Light"/>
              </a:rPr>
              <a:t>ber</a:t>
            </a:r>
            <a:endParaRPr sz="1000">
              <a:latin typeface="Calibri Light"/>
              <a:cs typeface="Calibri Light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715000" y="3448811"/>
            <a:ext cx="0" cy="795540"/>
          </a:xfrm>
          <a:custGeom>
            <a:avLst/>
            <a:gdLst/>
            <a:ahLst/>
            <a:cxnLst/>
            <a:rect l="l" t="t" r="r" b="b"/>
            <a:pathLst>
              <a:path h="795540">
                <a:moveTo>
                  <a:pt x="0" y="0"/>
                </a:moveTo>
                <a:lnTo>
                  <a:pt x="0" y="795540"/>
                </a:lnTo>
              </a:path>
            </a:pathLst>
          </a:custGeom>
          <a:ln w="12192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828157" y="3464433"/>
            <a:ext cx="1569720" cy="6197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604">
              <a:lnSpc>
                <a:spcPct val="100000"/>
              </a:lnSpc>
            </a:pPr>
            <a:r>
              <a:rPr sz="1000" spc="-10" dirty="0" smtClean="0">
                <a:latin typeface="Calibri Light"/>
                <a:cs typeface="Calibri Light"/>
              </a:rPr>
              <a:t>N</a:t>
            </a:r>
            <a:r>
              <a:rPr sz="1000" spc="-5" dirty="0" smtClean="0">
                <a:latin typeface="Calibri Light"/>
                <a:cs typeface="Calibri Light"/>
              </a:rPr>
              <a:t>o</a:t>
            </a:r>
            <a:r>
              <a:rPr sz="1000" spc="0" dirty="0" smtClean="0">
                <a:latin typeface="Calibri Light"/>
                <a:cs typeface="Calibri Light"/>
              </a:rPr>
              <a:t>v</a:t>
            </a:r>
            <a:r>
              <a:rPr sz="1000" spc="-5" dirty="0" smtClean="0">
                <a:latin typeface="Calibri Light"/>
                <a:cs typeface="Calibri Light"/>
              </a:rPr>
              <a:t>e</a:t>
            </a:r>
            <a:r>
              <a:rPr sz="1000" spc="-30" dirty="0" smtClean="0">
                <a:latin typeface="Calibri Light"/>
                <a:cs typeface="Calibri Light"/>
              </a:rPr>
              <a:t>m</a:t>
            </a:r>
            <a:r>
              <a:rPr sz="1000" spc="-5" dirty="0" smtClean="0">
                <a:latin typeface="Calibri Light"/>
                <a:cs typeface="Calibri Light"/>
              </a:rPr>
              <a:t>ber</a:t>
            </a:r>
            <a:endParaRPr sz="1000">
              <a:latin typeface="Calibri Light"/>
              <a:cs typeface="Calibri Light"/>
            </a:endParaRPr>
          </a:p>
          <a:p>
            <a:pPr>
              <a:lnSpc>
                <a:spcPts val="1300"/>
              </a:lnSpc>
              <a:spcBef>
                <a:spcPts val="74"/>
              </a:spcBef>
            </a:pPr>
            <a:endParaRPr sz="1300"/>
          </a:p>
          <a:p>
            <a:pPr marL="12700" marR="12700">
              <a:lnSpc>
                <a:spcPct val="100000"/>
              </a:lnSpc>
            </a:pPr>
            <a:r>
              <a:rPr sz="900" dirty="0" smtClean="0">
                <a:latin typeface="Calibri Light"/>
                <a:cs typeface="Calibri Light"/>
              </a:rPr>
              <a:t>B</a:t>
            </a:r>
            <a:r>
              <a:rPr sz="900" spc="5" dirty="0" smtClean="0">
                <a:latin typeface="Calibri Light"/>
                <a:cs typeface="Calibri Light"/>
              </a:rPr>
              <a:t>o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rd</a:t>
            </a:r>
            <a:r>
              <a:rPr sz="900" spc="35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endorsement</a:t>
            </a:r>
            <a:r>
              <a:rPr sz="900" spc="40" dirty="0" smtClean="0">
                <a:latin typeface="Calibri Light"/>
                <a:cs typeface="Calibri Light"/>
              </a:rPr>
              <a:t> </a:t>
            </a:r>
            <a:r>
              <a:rPr sz="900" spc="10" dirty="0" smtClean="0">
                <a:latin typeface="Calibri Light"/>
                <a:cs typeface="Calibri Light"/>
              </a:rPr>
              <a:t>o</a:t>
            </a:r>
            <a:r>
              <a:rPr sz="900" spc="0" dirty="0" smtClean="0">
                <a:latin typeface="Calibri Light"/>
                <a:cs typeface="Calibri Light"/>
              </a:rPr>
              <a:t>f</a:t>
            </a:r>
            <a:r>
              <a:rPr sz="900" spc="30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the</a:t>
            </a:r>
            <a:r>
              <a:rPr sz="900" spc="35" dirty="0" smtClean="0">
                <a:latin typeface="Calibri Light"/>
                <a:cs typeface="Calibri Light"/>
              </a:rPr>
              <a:t> </a:t>
            </a:r>
            <a:r>
              <a:rPr sz="900" spc="0" dirty="0" smtClean="0">
                <a:latin typeface="Calibri Light"/>
                <a:cs typeface="Calibri Light"/>
              </a:rPr>
              <a:t>V</a:t>
            </a:r>
            <a:r>
              <a:rPr sz="900" spc="-5" dirty="0" smtClean="0">
                <a:latin typeface="Calibri Light"/>
                <a:cs typeface="Calibri Light"/>
              </a:rPr>
              <a:t>ision 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nd</a:t>
            </a:r>
            <a:r>
              <a:rPr sz="900" spc="-15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the Strategy</a:t>
            </a:r>
            <a:r>
              <a:rPr sz="900" spc="25" dirty="0" smtClean="0">
                <a:latin typeface="Calibri Light"/>
                <a:cs typeface="Calibri Light"/>
              </a:rPr>
              <a:t> </a:t>
            </a:r>
            <a:r>
              <a:rPr sz="900" spc="-15" dirty="0" smtClean="0">
                <a:latin typeface="Calibri Light"/>
                <a:cs typeface="Calibri Light"/>
              </a:rPr>
              <a:t>f</a:t>
            </a:r>
            <a:r>
              <a:rPr sz="900" spc="0" dirty="0" smtClean="0">
                <a:latin typeface="Calibri Light"/>
                <a:cs typeface="Calibri Light"/>
              </a:rPr>
              <a:t>or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-5" dirty="0" smtClean="0">
                <a:latin typeface="Calibri Light"/>
                <a:cs typeface="Calibri Light"/>
              </a:rPr>
              <a:t>ye</a:t>
            </a:r>
            <a:r>
              <a:rPr sz="900" spc="-15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r</a:t>
            </a:r>
            <a:r>
              <a:rPr sz="900" spc="10" dirty="0" smtClean="0">
                <a:latin typeface="Calibri Light"/>
                <a:cs typeface="Calibri Light"/>
              </a:rPr>
              <a:t> 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he</a:t>
            </a:r>
            <a:r>
              <a:rPr sz="900" spc="-10" dirty="0" smtClean="0">
                <a:latin typeface="Calibri Light"/>
                <a:cs typeface="Calibri Light"/>
              </a:rPr>
              <a:t>a</a:t>
            </a:r>
            <a:r>
              <a:rPr sz="900" spc="-5" dirty="0" smtClean="0">
                <a:latin typeface="Calibri Light"/>
                <a:cs typeface="Calibri Light"/>
              </a:rPr>
              <a:t>d</a:t>
            </a:r>
            <a:endParaRPr sz="900">
              <a:latin typeface="Calibri Light"/>
              <a:cs typeface="Calibri Light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758307" y="1019175"/>
            <a:ext cx="574293" cy="698373"/>
          </a:xfrm>
          <a:custGeom>
            <a:avLst/>
            <a:gdLst/>
            <a:ahLst/>
            <a:cxnLst/>
            <a:rect l="l" t="t" r="r" b="b"/>
            <a:pathLst>
              <a:path w="574293" h="698373">
                <a:moveTo>
                  <a:pt x="0" y="341502"/>
                </a:moveTo>
                <a:lnTo>
                  <a:pt x="95630" y="698373"/>
                </a:lnTo>
                <a:lnTo>
                  <a:pt x="452500" y="602741"/>
                </a:lnTo>
                <a:lnTo>
                  <a:pt x="339470" y="537337"/>
                </a:lnTo>
                <a:lnTo>
                  <a:pt x="414860" y="406780"/>
                </a:lnTo>
                <a:lnTo>
                  <a:pt x="113156" y="406780"/>
                </a:lnTo>
                <a:lnTo>
                  <a:pt x="0" y="341502"/>
                </a:lnTo>
                <a:close/>
              </a:path>
              <a:path w="574293" h="698373">
                <a:moveTo>
                  <a:pt x="347979" y="0"/>
                </a:moveTo>
                <a:lnTo>
                  <a:pt x="113156" y="406780"/>
                </a:lnTo>
                <a:lnTo>
                  <a:pt x="414860" y="406780"/>
                </a:lnTo>
                <a:lnTo>
                  <a:pt x="574293" y="130683"/>
                </a:lnTo>
                <a:lnTo>
                  <a:pt x="347979" y="0"/>
                </a:lnTo>
                <a:close/>
              </a:path>
            </a:pathLst>
          </a:custGeom>
          <a:solidFill>
            <a:srgbClr val="F8D3A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758307" y="1019175"/>
            <a:ext cx="574293" cy="698373"/>
          </a:xfrm>
          <a:custGeom>
            <a:avLst/>
            <a:gdLst/>
            <a:ahLst/>
            <a:cxnLst/>
            <a:rect l="l" t="t" r="r" b="b"/>
            <a:pathLst>
              <a:path w="574293" h="698373">
                <a:moveTo>
                  <a:pt x="0" y="341502"/>
                </a:moveTo>
                <a:lnTo>
                  <a:pt x="113156" y="406780"/>
                </a:lnTo>
                <a:lnTo>
                  <a:pt x="347979" y="0"/>
                </a:lnTo>
                <a:lnTo>
                  <a:pt x="574293" y="130683"/>
                </a:lnTo>
                <a:lnTo>
                  <a:pt x="339470" y="537337"/>
                </a:lnTo>
                <a:lnTo>
                  <a:pt x="452500" y="602741"/>
                </a:lnTo>
                <a:lnTo>
                  <a:pt x="95630" y="698373"/>
                </a:lnTo>
                <a:lnTo>
                  <a:pt x="0" y="341502"/>
                </a:lnTo>
                <a:close/>
              </a:path>
            </a:pathLst>
          </a:custGeom>
          <a:ln w="12700">
            <a:solidFill>
              <a:srgbClr val="F1F1F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944361" y="1191133"/>
            <a:ext cx="248792" cy="322961"/>
          </a:xfrm>
          <a:custGeom>
            <a:avLst/>
            <a:gdLst/>
            <a:ahLst/>
            <a:cxnLst/>
            <a:rect l="l" t="t" r="r" b="b"/>
            <a:pathLst>
              <a:path w="248792" h="322961">
                <a:moveTo>
                  <a:pt x="30987" y="219201"/>
                </a:moveTo>
                <a:lnTo>
                  <a:pt x="0" y="272795"/>
                </a:lnTo>
                <a:lnTo>
                  <a:pt x="86867" y="322961"/>
                </a:lnTo>
                <a:lnTo>
                  <a:pt x="93725" y="311150"/>
                </a:lnTo>
                <a:lnTo>
                  <a:pt x="51815" y="286892"/>
                </a:lnTo>
                <a:lnTo>
                  <a:pt x="55161" y="281050"/>
                </a:lnTo>
                <a:lnTo>
                  <a:pt x="41655" y="281050"/>
                </a:lnTo>
                <a:lnTo>
                  <a:pt x="17525" y="267080"/>
                </a:lnTo>
                <a:lnTo>
                  <a:pt x="41655" y="225297"/>
                </a:lnTo>
                <a:lnTo>
                  <a:pt x="30987" y="219201"/>
                </a:lnTo>
                <a:close/>
              </a:path>
              <a:path w="248792" h="322961">
                <a:moveTo>
                  <a:pt x="59309" y="250570"/>
                </a:moveTo>
                <a:lnTo>
                  <a:pt x="41655" y="281050"/>
                </a:lnTo>
                <a:lnTo>
                  <a:pt x="55161" y="281050"/>
                </a:lnTo>
                <a:lnTo>
                  <a:pt x="69341" y="256286"/>
                </a:lnTo>
                <a:lnTo>
                  <a:pt x="59309" y="250570"/>
                </a:lnTo>
                <a:close/>
              </a:path>
              <a:path w="248792" h="322961">
                <a:moveTo>
                  <a:pt x="102008" y="182423"/>
                </a:moveTo>
                <a:lnTo>
                  <a:pt x="88750" y="183690"/>
                </a:lnTo>
                <a:lnTo>
                  <a:pt x="79304" y="190220"/>
                </a:lnTo>
                <a:lnTo>
                  <a:pt x="70236" y="203184"/>
                </a:lnTo>
                <a:lnTo>
                  <a:pt x="68117" y="214523"/>
                </a:lnTo>
                <a:lnTo>
                  <a:pt x="70713" y="227757"/>
                </a:lnTo>
                <a:lnTo>
                  <a:pt x="77722" y="237880"/>
                </a:lnTo>
                <a:lnTo>
                  <a:pt x="88646" y="246252"/>
                </a:lnTo>
                <a:lnTo>
                  <a:pt x="98431" y="250651"/>
                </a:lnTo>
                <a:lnTo>
                  <a:pt x="109896" y="252311"/>
                </a:lnTo>
                <a:lnTo>
                  <a:pt x="124043" y="250310"/>
                </a:lnTo>
                <a:lnTo>
                  <a:pt x="132770" y="242844"/>
                </a:lnTo>
                <a:lnTo>
                  <a:pt x="134467" y="240080"/>
                </a:lnTo>
                <a:lnTo>
                  <a:pt x="109259" y="240080"/>
                </a:lnTo>
                <a:lnTo>
                  <a:pt x="95503" y="234441"/>
                </a:lnTo>
                <a:lnTo>
                  <a:pt x="88137" y="230124"/>
                </a:lnTo>
                <a:lnTo>
                  <a:pt x="83312" y="225297"/>
                </a:lnTo>
                <a:lnTo>
                  <a:pt x="80899" y="219837"/>
                </a:lnTo>
                <a:lnTo>
                  <a:pt x="78486" y="214249"/>
                </a:lnTo>
                <a:lnTo>
                  <a:pt x="78739" y="209041"/>
                </a:lnTo>
                <a:lnTo>
                  <a:pt x="82415" y="202611"/>
                </a:lnTo>
                <a:lnTo>
                  <a:pt x="90427" y="195695"/>
                </a:lnTo>
                <a:lnTo>
                  <a:pt x="101284" y="195027"/>
                </a:lnTo>
                <a:lnTo>
                  <a:pt x="129529" y="195027"/>
                </a:lnTo>
                <a:lnTo>
                  <a:pt x="128434" y="193994"/>
                </a:lnTo>
                <a:lnTo>
                  <a:pt x="113519" y="184858"/>
                </a:lnTo>
                <a:lnTo>
                  <a:pt x="102008" y="182423"/>
                </a:lnTo>
                <a:close/>
              </a:path>
              <a:path w="248792" h="322961">
                <a:moveTo>
                  <a:pt x="129529" y="195027"/>
                </a:moveTo>
                <a:lnTo>
                  <a:pt x="101284" y="195027"/>
                </a:lnTo>
                <a:lnTo>
                  <a:pt x="114935" y="200659"/>
                </a:lnTo>
                <a:lnTo>
                  <a:pt x="122427" y="204850"/>
                </a:lnTo>
                <a:lnTo>
                  <a:pt x="127380" y="209803"/>
                </a:lnTo>
                <a:lnTo>
                  <a:pt x="132461" y="220725"/>
                </a:lnTo>
                <a:lnTo>
                  <a:pt x="132207" y="226059"/>
                </a:lnTo>
                <a:lnTo>
                  <a:pt x="128244" y="232746"/>
                </a:lnTo>
                <a:lnTo>
                  <a:pt x="120189" y="239523"/>
                </a:lnTo>
                <a:lnTo>
                  <a:pt x="109259" y="240080"/>
                </a:lnTo>
                <a:lnTo>
                  <a:pt x="134467" y="240080"/>
                </a:lnTo>
                <a:lnTo>
                  <a:pt x="141827" y="228094"/>
                </a:lnTo>
                <a:lnTo>
                  <a:pt x="141963" y="217050"/>
                </a:lnTo>
                <a:lnTo>
                  <a:pt x="137186" y="202257"/>
                </a:lnTo>
                <a:lnTo>
                  <a:pt x="129529" y="195027"/>
                </a:lnTo>
                <a:close/>
              </a:path>
              <a:path w="248792" h="322961">
                <a:moveTo>
                  <a:pt x="129666" y="114300"/>
                </a:moveTo>
                <a:lnTo>
                  <a:pt x="107444" y="152853"/>
                </a:lnTo>
                <a:lnTo>
                  <a:pt x="111382" y="167575"/>
                </a:lnTo>
                <a:lnTo>
                  <a:pt x="119647" y="176306"/>
                </a:lnTo>
                <a:lnTo>
                  <a:pt x="133644" y="185332"/>
                </a:lnTo>
                <a:lnTo>
                  <a:pt x="145288" y="187845"/>
                </a:lnTo>
                <a:lnTo>
                  <a:pt x="158116" y="186359"/>
                </a:lnTo>
                <a:lnTo>
                  <a:pt x="168579" y="180160"/>
                </a:lnTo>
                <a:lnTo>
                  <a:pt x="171941" y="175894"/>
                </a:lnTo>
                <a:lnTo>
                  <a:pt x="147827" y="175894"/>
                </a:lnTo>
                <a:lnTo>
                  <a:pt x="141097" y="174497"/>
                </a:lnTo>
                <a:lnTo>
                  <a:pt x="126111" y="165862"/>
                </a:lnTo>
                <a:lnTo>
                  <a:pt x="121285" y="160654"/>
                </a:lnTo>
                <a:lnTo>
                  <a:pt x="119125" y="154558"/>
                </a:lnTo>
                <a:lnTo>
                  <a:pt x="116839" y="148462"/>
                </a:lnTo>
                <a:lnTo>
                  <a:pt x="134365" y="124459"/>
                </a:lnTo>
                <a:lnTo>
                  <a:pt x="129666" y="114300"/>
                </a:lnTo>
                <a:close/>
              </a:path>
              <a:path w="248792" h="322961">
                <a:moveTo>
                  <a:pt x="171450" y="143890"/>
                </a:moveTo>
                <a:lnTo>
                  <a:pt x="172338" y="151256"/>
                </a:lnTo>
                <a:lnTo>
                  <a:pt x="171323" y="157479"/>
                </a:lnTo>
                <a:lnTo>
                  <a:pt x="168401" y="162559"/>
                </a:lnTo>
                <a:lnTo>
                  <a:pt x="164718" y="169037"/>
                </a:lnTo>
                <a:lnTo>
                  <a:pt x="159765" y="172974"/>
                </a:lnTo>
                <a:lnTo>
                  <a:pt x="153797" y="174497"/>
                </a:lnTo>
                <a:lnTo>
                  <a:pt x="147827" y="175894"/>
                </a:lnTo>
                <a:lnTo>
                  <a:pt x="171941" y="175894"/>
                </a:lnTo>
                <a:lnTo>
                  <a:pt x="177256" y="169150"/>
                </a:lnTo>
                <a:lnTo>
                  <a:pt x="182206" y="156814"/>
                </a:lnTo>
                <a:lnTo>
                  <a:pt x="183514" y="144906"/>
                </a:lnTo>
                <a:lnTo>
                  <a:pt x="171450" y="143890"/>
                </a:lnTo>
                <a:close/>
              </a:path>
              <a:path w="248792" h="322961">
                <a:moveTo>
                  <a:pt x="138049" y="87756"/>
                </a:moveTo>
                <a:lnTo>
                  <a:pt x="131445" y="99059"/>
                </a:lnTo>
                <a:lnTo>
                  <a:pt x="173227" y="123062"/>
                </a:lnTo>
                <a:lnTo>
                  <a:pt x="180593" y="127380"/>
                </a:lnTo>
                <a:lnTo>
                  <a:pt x="208919" y="114466"/>
                </a:lnTo>
                <a:lnTo>
                  <a:pt x="190762" y="114466"/>
                </a:lnTo>
                <a:lnTo>
                  <a:pt x="178562" y="111125"/>
                </a:lnTo>
                <a:lnTo>
                  <a:pt x="138049" y="87756"/>
                </a:lnTo>
                <a:close/>
              </a:path>
              <a:path w="248792" h="322961">
                <a:moveTo>
                  <a:pt x="161289" y="47497"/>
                </a:moveTo>
                <a:lnTo>
                  <a:pt x="154812" y="58800"/>
                </a:lnTo>
                <a:lnTo>
                  <a:pt x="199389" y="84454"/>
                </a:lnTo>
                <a:lnTo>
                  <a:pt x="201549" y="87121"/>
                </a:lnTo>
                <a:lnTo>
                  <a:pt x="202946" y="90550"/>
                </a:lnTo>
                <a:lnTo>
                  <a:pt x="203200" y="94868"/>
                </a:lnTo>
                <a:lnTo>
                  <a:pt x="203580" y="99187"/>
                </a:lnTo>
                <a:lnTo>
                  <a:pt x="202691" y="103250"/>
                </a:lnTo>
                <a:lnTo>
                  <a:pt x="199670" y="108338"/>
                </a:lnTo>
                <a:lnTo>
                  <a:pt x="190762" y="114466"/>
                </a:lnTo>
                <a:lnTo>
                  <a:pt x="208919" y="114466"/>
                </a:lnTo>
                <a:lnTo>
                  <a:pt x="210692" y="111251"/>
                </a:lnTo>
                <a:lnTo>
                  <a:pt x="211836" y="106933"/>
                </a:lnTo>
                <a:lnTo>
                  <a:pt x="212089" y="96900"/>
                </a:lnTo>
                <a:lnTo>
                  <a:pt x="211327" y="93090"/>
                </a:lnTo>
                <a:lnTo>
                  <a:pt x="209550" y="90296"/>
                </a:lnTo>
                <a:lnTo>
                  <a:pt x="221224" y="90296"/>
                </a:lnTo>
                <a:lnTo>
                  <a:pt x="224789" y="84074"/>
                </a:lnTo>
                <a:lnTo>
                  <a:pt x="161289" y="47497"/>
                </a:lnTo>
                <a:close/>
              </a:path>
              <a:path w="248792" h="322961">
                <a:moveTo>
                  <a:pt x="221224" y="90296"/>
                </a:moveTo>
                <a:lnTo>
                  <a:pt x="209550" y="90296"/>
                </a:lnTo>
                <a:lnTo>
                  <a:pt x="218312" y="95376"/>
                </a:lnTo>
                <a:lnTo>
                  <a:pt x="221224" y="90296"/>
                </a:lnTo>
                <a:close/>
              </a:path>
              <a:path w="248792" h="322961">
                <a:moveTo>
                  <a:pt x="247246" y="31368"/>
                </a:moveTo>
                <a:lnTo>
                  <a:pt x="226822" y="31368"/>
                </a:lnTo>
                <a:lnTo>
                  <a:pt x="231012" y="33781"/>
                </a:lnTo>
                <a:lnTo>
                  <a:pt x="236854" y="37211"/>
                </a:lnTo>
                <a:lnTo>
                  <a:pt x="237871" y="42417"/>
                </a:lnTo>
                <a:lnTo>
                  <a:pt x="233807" y="49275"/>
                </a:lnTo>
                <a:lnTo>
                  <a:pt x="231648" y="53212"/>
                </a:lnTo>
                <a:lnTo>
                  <a:pt x="226567" y="57022"/>
                </a:lnTo>
                <a:lnTo>
                  <a:pt x="218821" y="60959"/>
                </a:lnTo>
                <a:lnTo>
                  <a:pt x="227202" y="71119"/>
                </a:lnTo>
                <a:lnTo>
                  <a:pt x="233934" y="67055"/>
                </a:lnTo>
                <a:lnTo>
                  <a:pt x="239267" y="61849"/>
                </a:lnTo>
                <a:lnTo>
                  <a:pt x="243077" y="55117"/>
                </a:lnTo>
                <a:lnTo>
                  <a:pt x="247268" y="48005"/>
                </a:lnTo>
                <a:lnTo>
                  <a:pt x="248792" y="41528"/>
                </a:lnTo>
                <a:lnTo>
                  <a:pt x="247246" y="31368"/>
                </a:lnTo>
                <a:close/>
              </a:path>
              <a:path w="248792" h="322961">
                <a:moveTo>
                  <a:pt x="192912" y="0"/>
                </a:moveTo>
                <a:lnTo>
                  <a:pt x="185927" y="5333"/>
                </a:lnTo>
                <a:lnTo>
                  <a:pt x="181101" y="10287"/>
                </a:lnTo>
                <a:lnTo>
                  <a:pt x="175005" y="21081"/>
                </a:lnTo>
                <a:lnTo>
                  <a:pt x="173609" y="26924"/>
                </a:lnTo>
                <a:lnTo>
                  <a:pt x="174243" y="32384"/>
                </a:lnTo>
                <a:lnTo>
                  <a:pt x="175005" y="37845"/>
                </a:lnTo>
                <a:lnTo>
                  <a:pt x="177926" y="42037"/>
                </a:lnTo>
                <a:lnTo>
                  <a:pt x="183261" y="45084"/>
                </a:lnTo>
                <a:lnTo>
                  <a:pt x="185165" y="46227"/>
                </a:lnTo>
                <a:lnTo>
                  <a:pt x="187325" y="46989"/>
                </a:lnTo>
                <a:lnTo>
                  <a:pt x="191515" y="47751"/>
                </a:lnTo>
                <a:lnTo>
                  <a:pt x="193801" y="47751"/>
                </a:lnTo>
                <a:lnTo>
                  <a:pt x="196087" y="47243"/>
                </a:lnTo>
                <a:lnTo>
                  <a:pt x="198500" y="46862"/>
                </a:lnTo>
                <a:lnTo>
                  <a:pt x="217760" y="35305"/>
                </a:lnTo>
                <a:lnTo>
                  <a:pt x="193675" y="35305"/>
                </a:lnTo>
                <a:lnTo>
                  <a:pt x="189611" y="33019"/>
                </a:lnTo>
                <a:lnTo>
                  <a:pt x="187705" y="31876"/>
                </a:lnTo>
                <a:lnTo>
                  <a:pt x="186689" y="30099"/>
                </a:lnTo>
                <a:lnTo>
                  <a:pt x="186182" y="24891"/>
                </a:lnTo>
                <a:lnTo>
                  <a:pt x="186943" y="22225"/>
                </a:lnTo>
                <a:lnTo>
                  <a:pt x="191008" y="15112"/>
                </a:lnTo>
                <a:lnTo>
                  <a:pt x="195452" y="11683"/>
                </a:lnTo>
                <a:lnTo>
                  <a:pt x="201549" y="9270"/>
                </a:lnTo>
                <a:lnTo>
                  <a:pt x="192912" y="0"/>
                </a:lnTo>
                <a:close/>
              </a:path>
              <a:path w="248792" h="322961">
                <a:moveTo>
                  <a:pt x="229362" y="18541"/>
                </a:moveTo>
                <a:lnTo>
                  <a:pt x="225171" y="19176"/>
                </a:lnTo>
                <a:lnTo>
                  <a:pt x="220979" y="19684"/>
                </a:lnTo>
                <a:lnTo>
                  <a:pt x="216280" y="21843"/>
                </a:lnTo>
                <a:lnTo>
                  <a:pt x="211200" y="25526"/>
                </a:lnTo>
                <a:lnTo>
                  <a:pt x="198120" y="34797"/>
                </a:lnTo>
                <a:lnTo>
                  <a:pt x="193675" y="35305"/>
                </a:lnTo>
                <a:lnTo>
                  <a:pt x="217760" y="35305"/>
                </a:lnTo>
                <a:lnTo>
                  <a:pt x="221361" y="32638"/>
                </a:lnTo>
                <a:lnTo>
                  <a:pt x="226822" y="31368"/>
                </a:lnTo>
                <a:lnTo>
                  <a:pt x="247246" y="31368"/>
                </a:lnTo>
                <a:lnTo>
                  <a:pt x="247014" y="29844"/>
                </a:lnTo>
                <a:lnTo>
                  <a:pt x="243712" y="25272"/>
                </a:lnTo>
                <a:lnTo>
                  <a:pt x="237998" y="21970"/>
                </a:lnTo>
                <a:lnTo>
                  <a:pt x="233552" y="19557"/>
                </a:lnTo>
                <a:lnTo>
                  <a:pt x="229362" y="18541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557134" y="1032255"/>
            <a:ext cx="574167" cy="698246"/>
          </a:xfrm>
          <a:custGeom>
            <a:avLst/>
            <a:gdLst/>
            <a:ahLst/>
            <a:cxnLst/>
            <a:rect l="l" t="t" r="r" b="b"/>
            <a:pathLst>
              <a:path w="574167" h="698246">
                <a:moveTo>
                  <a:pt x="0" y="341376"/>
                </a:moveTo>
                <a:lnTo>
                  <a:pt x="95631" y="698246"/>
                </a:lnTo>
                <a:lnTo>
                  <a:pt x="452500" y="602742"/>
                </a:lnTo>
                <a:lnTo>
                  <a:pt x="339344" y="537337"/>
                </a:lnTo>
                <a:lnTo>
                  <a:pt x="414733" y="406781"/>
                </a:lnTo>
                <a:lnTo>
                  <a:pt x="113030" y="406781"/>
                </a:lnTo>
                <a:lnTo>
                  <a:pt x="0" y="341376"/>
                </a:lnTo>
                <a:close/>
              </a:path>
              <a:path w="574167" h="698246">
                <a:moveTo>
                  <a:pt x="347853" y="0"/>
                </a:moveTo>
                <a:lnTo>
                  <a:pt x="113030" y="406781"/>
                </a:lnTo>
                <a:lnTo>
                  <a:pt x="414733" y="406781"/>
                </a:lnTo>
                <a:lnTo>
                  <a:pt x="574167" y="130683"/>
                </a:lnTo>
                <a:lnTo>
                  <a:pt x="347853" y="0"/>
                </a:lnTo>
                <a:close/>
              </a:path>
            </a:pathLst>
          </a:custGeom>
          <a:solidFill>
            <a:srgbClr val="F8D3A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557134" y="1032255"/>
            <a:ext cx="574167" cy="698246"/>
          </a:xfrm>
          <a:custGeom>
            <a:avLst/>
            <a:gdLst/>
            <a:ahLst/>
            <a:cxnLst/>
            <a:rect l="l" t="t" r="r" b="b"/>
            <a:pathLst>
              <a:path w="574167" h="698246">
                <a:moveTo>
                  <a:pt x="0" y="341376"/>
                </a:moveTo>
                <a:lnTo>
                  <a:pt x="113030" y="406781"/>
                </a:lnTo>
                <a:lnTo>
                  <a:pt x="347853" y="0"/>
                </a:lnTo>
                <a:lnTo>
                  <a:pt x="574167" y="130683"/>
                </a:lnTo>
                <a:lnTo>
                  <a:pt x="339344" y="537337"/>
                </a:lnTo>
                <a:lnTo>
                  <a:pt x="452500" y="602742"/>
                </a:lnTo>
                <a:lnTo>
                  <a:pt x="95631" y="698246"/>
                </a:lnTo>
                <a:lnTo>
                  <a:pt x="0" y="341376"/>
                </a:lnTo>
                <a:close/>
              </a:path>
            </a:pathLst>
          </a:custGeom>
          <a:ln w="12700">
            <a:solidFill>
              <a:srgbClr val="F1F1F1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724776" y="1149167"/>
            <a:ext cx="299083" cy="420370"/>
          </a:xfrm>
          <a:custGeom>
            <a:avLst/>
            <a:gdLst/>
            <a:ahLst/>
            <a:cxnLst/>
            <a:rect l="l" t="t" r="r" b="b"/>
            <a:pathLst>
              <a:path w="299083" h="420370">
                <a:moveTo>
                  <a:pt x="22350" y="328930"/>
                </a:moveTo>
                <a:lnTo>
                  <a:pt x="19764" y="330200"/>
                </a:lnTo>
                <a:lnTo>
                  <a:pt x="11788" y="339090"/>
                </a:lnTo>
                <a:lnTo>
                  <a:pt x="3220" y="351790"/>
                </a:lnTo>
                <a:lnTo>
                  <a:pt x="0" y="361950"/>
                </a:lnTo>
                <a:lnTo>
                  <a:pt x="278" y="373380"/>
                </a:lnTo>
                <a:lnTo>
                  <a:pt x="20224" y="406400"/>
                </a:lnTo>
                <a:lnTo>
                  <a:pt x="57037" y="420370"/>
                </a:lnTo>
                <a:lnTo>
                  <a:pt x="69932" y="420370"/>
                </a:lnTo>
                <a:lnTo>
                  <a:pt x="79715" y="415290"/>
                </a:lnTo>
                <a:lnTo>
                  <a:pt x="88887" y="407670"/>
                </a:lnTo>
                <a:lnTo>
                  <a:pt x="89652" y="406400"/>
                </a:lnTo>
                <a:lnTo>
                  <a:pt x="56797" y="406400"/>
                </a:lnTo>
                <a:lnTo>
                  <a:pt x="45542" y="403860"/>
                </a:lnTo>
                <a:lnTo>
                  <a:pt x="31397" y="397510"/>
                </a:lnTo>
                <a:lnTo>
                  <a:pt x="21442" y="388620"/>
                </a:lnTo>
                <a:lnTo>
                  <a:pt x="14846" y="378460"/>
                </a:lnTo>
                <a:lnTo>
                  <a:pt x="12191" y="365760"/>
                </a:lnTo>
                <a:lnTo>
                  <a:pt x="15619" y="354330"/>
                </a:lnTo>
                <a:lnTo>
                  <a:pt x="20318" y="346710"/>
                </a:lnTo>
                <a:lnTo>
                  <a:pt x="25144" y="341630"/>
                </a:lnTo>
                <a:lnTo>
                  <a:pt x="30097" y="339090"/>
                </a:lnTo>
                <a:lnTo>
                  <a:pt x="22350" y="328930"/>
                </a:lnTo>
                <a:close/>
              </a:path>
              <a:path w="299083" h="420370">
                <a:moveTo>
                  <a:pt x="99185" y="368300"/>
                </a:moveTo>
                <a:lnTo>
                  <a:pt x="87465" y="373380"/>
                </a:lnTo>
                <a:lnTo>
                  <a:pt x="87652" y="383540"/>
                </a:lnTo>
                <a:lnTo>
                  <a:pt x="81867" y="397510"/>
                </a:lnTo>
                <a:lnTo>
                  <a:pt x="72850" y="403860"/>
                </a:lnTo>
                <a:lnTo>
                  <a:pt x="56797" y="406400"/>
                </a:lnTo>
                <a:lnTo>
                  <a:pt x="89652" y="406400"/>
                </a:lnTo>
                <a:lnTo>
                  <a:pt x="98070" y="392430"/>
                </a:lnTo>
                <a:lnTo>
                  <a:pt x="100541" y="381000"/>
                </a:lnTo>
                <a:lnTo>
                  <a:pt x="99185" y="368300"/>
                </a:lnTo>
                <a:close/>
              </a:path>
              <a:path w="299083" h="420370">
                <a:moveTo>
                  <a:pt x="32383" y="298450"/>
                </a:moveTo>
                <a:lnTo>
                  <a:pt x="25779" y="309880"/>
                </a:lnTo>
                <a:lnTo>
                  <a:pt x="115314" y="360680"/>
                </a:lnTo>
                <a:lnTo>
                  <a:pt x="121918" y="349250"/>
                </a:lnTo>
                <a:lnTo>
                  <a:pt x="74674" y="322580"/>
                </a:lnTo>
                <a:lnTo>
                  <a:pt x="73404" y="320040"/>
                </a:lnTo>
                <a:lnTo>
                  <a:pt x="72981" y="317500"/>
                </a:lnTo>
                <a:lnTo>
                  <a:pt x="65403" y="317500"/>
                </a:lnTo>
                <a:lnTo>
                  <a:pt x="32383" y="298450"/>
                </a:lnTo>
                <a:close/>
              </a:path>
              <a:path w="299083" h="420370">
                <a:moveTo>
                  <a:pt x="117112" y="294640"/>
                </a:moveTo>
                <a:lnTo>
                  <a:pt x="88898" y="294640"/>
                </a:lnTo>
                <a:lnTo>
                  <a:pt x="93343" y="295910"/>
                </a:lnTo>
                <a:lnTo>
                  <a:pt x="98042" y="298450"/>
                </a:lnTo>
                <a:lnTo>
                  <a:pt x="137920" y="321310"/>
                </a:lnTo>
                <a:lnTo>
                  <a:pt x="144397" y="311150"/>
                </a:lnTo>
                <a:lnTo>
                  <a:pt x="117112" y="294640"/>
                </a:lnTo>
                <a:close/>
              </a:path>
              <a:path w="299083" h="420370">
                <a:moveTo>
                  <a:pt x="89787" y="281940"/>
                </a:moveTo>
                <a:lnTo>
                  <a:pt x="63371" y="311150"/>
                </a:lnTo>
                <a:lnTo>
                  <a:pt x="63879" y="313690"/>
                </a:lnTo>
                <a:lnTo>
                  <a:pt x="65403" y="317500"/>
                </a:lnTo>
                <a:lnTo>
                  <a:pt x="72981" y="317500"/>
                </a:lnTo>
                <a:lnTo>
                  <a:pt x="72769" y="316230"/>
                </a:lnTo>
                <a:lnTo>
                  <a:pt x="72642" y="309880"/>
                </a:lnTo>
                <a:lnTo>
                  <a:pt x="88898" y="294640"/>
                </a:lnTo>
                <a:lnTo>
                  <a:pt x="117112" y="294640"/>
                </a:lnTo>
                <a:lnTo>
                  <a:pt x="104519" y="287020"/>
                </a:lnTo>
                <a:lnTo>
                  <a:pt x="96899" y="283210"/>
                </a:lnTo>
                <a:lnTo>
                  <a:pt x="89787" y="281940"/>
                </a:lnTo>
                <a:close/>
              </a:path>
              <a:path w="299083" h="420370">
                <a:moveTo>
                  <a:pt x="132569" y="217170"/>
                </a:moveTo>
                <a:lnTo>
                  <a:pt x="119283" y="218440"/>
                </a:lnTo>
                <a:lnTo>
                  <a:pt x="109815" y="224790"/>
                </a:lnTo>
                <a:lnTo>
                  <a:pt x="100747" y="237490"/>
                </a:lnTo>
                <a:lnTo>
                  <a:pt x="98595" y="248920"/>
                </a:lnTo>
                <a:lnTo>
                  <a:pt x="101192" y="261620"/>
                </a:lnTo>
                <a:lnTo>
                  <a:pt x="108201" y="271780"/>
                </a:lnTo>
                <a:lnTo>
                  <a:pt x="119124" y="280670"/>
                </a:lnTo>
                <a:lnTo>
                  <a:pt x="128862" y="284480"/>
                </a:lnTo>
                <a:lnTo>
                  <a:pt x="140334" y="287020"/>
                </a:lnTo>
                <a:lnTo>
                  <a:pt x="154472" y="284480"/>
                </a:lnTo>
                <a:lnTo>
                  <a:pt x="163229" y="276860"/>
                </a:lnTo>
                <a:lnTo>
                  <a:pt x="164883" y="274320"/>
                </a:lnTo>
                <a:lnTo>
                  <a:pt x="139773" y="274320"/>
                </a:lnTo>
                <a:lnTo>
                  <a:pt x="125982" y="269240"/>
                </a:lnTo>
                <a:lnTo>
                  <a:pt x="118616" y="264160"/>
                </a:lnTo>
                <a:lnTo>
                  <a:pt x="113790" y="260350"/>
                </a:lnTo>
                <a:lnTo>
                  <a:pt x="108964" y="248920"/>
                </a:lnTo>
                <a:lnTo>
                  <a:pt x="109218" y="243840"/>
                </a:lnTo>
                <a:lnTo>
                  <a:pt x="112912" y="237490"/>
                </a:lnTo>
                <a:lnTo>
                  <a:pt x="120930" y="229870"/>
                </a:lnTo>
                <a:lnTo>
                  <a:pt x="160205" y="229870"/>
                </a:lnTo>
                <a:lnTo>
                  <a:pt x="158959" y="228600"/>
                </a:lnTo>
                <a:lnTo>
                  <a:pt x="144119" y="219710"/>
                </a:lnTo>
                <a:lnTo>
                  <a:pt x="132569" y="217170"/>
                </a:lnTo>
                <a:close/>
              </a:path>
              <a:path w="299083" h="420370">
                <a:moveTo>
                  <a:pt x="160205" y="229870"/>
                </a:moveTo>
                <a:lnTo>
                  <a:pt x="131814" y="229870"/>
                </a:lnTo>
                <a:lnTo>
                  <a:pt x="145540" y="234950"/>
                </a:lnTo>
                <a:lnTo>
                  <a:pt x="152906" y="240030"/>
                </a:lnTo>
                <a:lnTo>
                  <a:pt x="157859" y="243840"/>
                </a:lnTo>
                <a:lnTo>
                  <a:pt x="162939" y="255270"/>
                </a:lnTo>
                <a:lnTo>
                  <a:pt x="162685" y="260350"/>
                </a:lnTo>
                <a:lnTo>
                  <a:pt x="158690" y="267970"/>
                </a:lnTo>
                <a:lnTo>
                  <a:pt x="150668" y="274320"/>
                </a:lnTo>
                <a:lnTo>
                  <a:pt x="164883" y="274320"/>
                </a:lnTo>
                <a:lnTo>
                  <a:pt x="172325" y="262890"/>
                </a:lnTo>
                <a:lnTo>
                  <a:pt x="172462" y="251460"/>
                </a:lnTo>
                <a:lnTo>
                  <a:pt x="167681" y="237490"/>
                </a:lnTo>
                <a:lnTo>
                  <a:pt x="160205" y="229870"/>
                </a:lnTo>
                <a:close/>
              </a:path>
              <a:path w="299083" h="420370">
                <a:moveTo>
                  <a:pt x="167559" y="194310"/>
                </a:moveTo>
                <a:lnTo>
                  <a:pt x="139952" y="194310"/>
                </a:lnTo>
                <a:lnTo>
                  <a:pt x="193927" y="224790"/>
                </a:lnTo>
                <a:lnTo>
                  <a:pt x="200404" y="213360"/>
                </a:lnTo>
                <a:lnTo>
                  <a:pt x="167559" y="194310"/>
                </a:lnTo>
                <a:close/>
              </a:path>
              <a:path w="299083" h="420370">
                <a:moveTo>
                  <a:pt x="136904" y="176530"/>
                </a:moveTo>
                <a:lnTo>
                  <a:pt x="125474" y="196850"/>
                </a:lnTo>
                <a:lnTo>
                  <a:pt x="134872" y="201930"/>
                </a:lnTo>
                <a:lnTo>
                  <a:pt x="139952" y="194310"/>
                </a:lnTo>
                <a:lnTo>
                  <a:pt x="167559" y="194310"/>
                </a:lnTo>
                <a:lnTo>
                  <a:pt x="136904" y="176530"/>
                </a:lnTo>
                <a:close/>
              </a:path>
              <a:path w="299083" h="420370">
                <a:moveTo>
                  <a:pt x="179957" y="114300"/>
                </a:moveTo>
                <a:lnTo>
                  <a:pt x="177417" y="115570"/>
                </a:lnTo>
                <a:lnTo>
                  <a:pt x="174369" y="116840"/>
                </a:lnTo>
                <a:lnTo>
                  <a:pt x="170813" y="120650"/>
                </a:lnTo>
                <a:lnTo>
                  <a:pt x="157752" y="153670"/>
                </a:lnTo>
                <a:lnTo>
                  <a:pt x="161715" y="167640"/>
                </a:lnTo>
                <a:lnTo>
                  <a:pt x="169947" y="176530"/>
                </a:lnTo>
                <a:lnTo>
                  <a:pt x="183950" y="185420"/>
                </a:lnTo>
                <a:lnTo>
                  <a:pt x="195600" y="187960"/>
                </a:lnTo>
                <a:lnTo>
                  <a:pt x="208465" y="186690"/>
                </a:lnTo>
                <a:lnTo>
                  <a:pt x="218958" y="180340"/>
                </a:lnTo>
                <a:lnTo>
                  <a:pt x="221848" y="176530"/>
                </a:lnTo>
                <a:lnTo>
                  <a:pt x="198118" y="176530"/>
                </a:lnTo>
                <a:lnTo>
                  <a:pt x="191387" y="175260"/>
                </a:lnTo>
                <a:lnTo>
                  <a:pt x="176401" y="166370"/>
                </a:lnTo>
                <a:lnTo>
                  <a:pt x="171575" y="161290"/>
                </a:lnTo>
                <a:lnTo>
                  <a:pt x="167257" y="148590"/>
                </a:lnTo>
                <a:lnTo>
                  <a:pt x="167892" y="142240"/>
                </a:lnTo>
                <a:lnTo>
                  <a:pt x="180592" y="127000"/>
                </a:lnTo>
                <a:lnTo>
                  <a:pt x="182878" y="125730"/>
                </a:lnTo>
                <a:lnTo>
                  <a:pt x="184656" y="124460"/>
                </a:lnTo>
                <a:lnTo>
                  <a:pt x="179957" y="114300"/>
                </a:lnTo>
                <a:close/>
              </a:path>
              <a:path w="299083" h="420370">
                <a:moveTo>
                  <a:pt x="119124" y="163830"/>
                </a:moveTo>
                <a:lnTo>
                  <a:pt x="117092" y="163830"/>
                </a:lnTo>
                <a:lnTo>
                  <a:pt x="114933" y="165100"/>
                </a:lnTo>
                <a:lnTo>
                  <a:pt x="112774" y="165100"/>
                </a:lnTo>
                <a:lnTo>
                  <a:pt x="111123" y="166370"/>
                </a:lnTo>
                <a:lnTo>
                  <a:pt x="109980" y="167640"/>
                </a:lnTo>
                <a:lnTo>
                  <a:pt x="108837" y="170180"/>
                </a:lnTo>
                <a:lnTo>
                  <a:pt x="108583" y="172720"/>
                </a:lnTo>
                <a:lnTo>
                  <a:pt x="109218" y="173990"/>
                </a:lnTo>
                <a:lnTo>
                  <a:pt x="109726" y="176530"/>
                </a:lnTo>
                <a:lnTo>
                  <a:pt x="110996" y="177800"/>
                </a:lnTo>
                <a:lnTo>
                  <a:pt x="114806" y="180340"/>
                </a:lnTo>
                <a:lnTo>
                  <a:pt x="118997" y="180340"/>
                </a:lnTo>
                <a:lnTo>
                  <a:pt x="125347" y="172720"/>
                </a:lnTo>
                <a:lnTo>
                  <a:pt x="124712" y="170180"/>
                </a:lnTo>
                <a:lnTo>
                  <a:pt x="124204" y="167640"/>
                </a:lnTo>
                <a:lnTo>
                  <a:pt x="122934" y="166370"/>
                </a:lnTo>
                <a:lnTo>
                  <a:pt x="119124" y="163830"/>
                </a:lnTo>
                <a:close/>
              </a:path>
              <a:path w="299083" h="420370">
                <a:moveTo>
                  <a:pt x="221740" y="143510"/>
                </a:moveTo>
                <a:lnTo>
                  <a:pt x="222629" y="151130"/>
                </a:lnTo>
                <a:lnTo>
                  <a:pt x="221740" y="157480"/>
                </a:lnTo>
                <a:lnTo>
                  <a:pt x="218819" y="162560"/>
                </a:lnTo>
                <a:lnTo>
                  <a:pt x="215009" y="168910"/>
                </a:lnTo>
                <a:lnTo>
                  <a:pt x="210056" y="172720"/>
                </a:lnTo>
                <a:lnTo>
                  <a:pt x="198118" y="176530"/>
                </a:lnTo>
                <a:lnTo>
                  <a:pt x="221848" y="176530"/>
                </a:lnTo>
                <a:lnTo>
                  <a:pt x="227628" y="168910"/>
                </a:lnTo>
                <a:lnTo>
                  <a:pt x="232555" y="157480"/>
                </a:lnTo>
                <a:lnTo>
                  <a:pt x="233805" y="144780"/>
                </a:lnTo>
                <a:lnTo>
                  <a:pt x="221740" y="143510"/>
                </a:lnTo>
                <a:close/>
              </a:path>
              <a:path w="299083" h="420370">
                <a:moveTo>
                  <a:pt x="224196" y="54610"/>
                </a:moveTo>
                <a:lnTo>
                  <a:pt x="210212" y="57150"/>
                </a:lnTo>
                <a:lnTo>
                  <a:pt x="201712" y="64770"/>
                </a:lnTo>
                <a:lnTo>
                  <a:pt x="192786" y="80010"/>
                </a:lnTo>
                <a:lnTo>
                  <a:pt x="192377" y="90170"/>
                </a:lnTo>
                <a:lnTo>
                  <a:pt x="196349" y="106680"/>
                </a:lnTo>
                <a:lnTo>
                  <a:pt x="204413" y="115570"/>
                </a:lnTo>
                <a:lnTo>
                  <a:pt x="217817" y="124460"/>
                </a:lnTo>
                <a:lnTo>
                  <a:pt x="229900" y="127000"/>
                </a:lnTo>
                <a:lnTo>
                  <a:pt x="241679" y="125730"/>
                </a:lnTo>
                <a:lnTo>
                  <a:pt x="250315" y="123190"/>
                </a:lnTo>
                <a:lnTo>
                  <a:pt x="256919" y="118110"/>
                </a:lnTo>
                <a:lnTo>
                  <a:pt x="258486" y="115570"/>
                </a:lnTo>
                <a:lnTo>
                  <a:pt x="233805" y="115570"/>
                </a:lnTo>
                <a:lnTo>
                  <a:pt x="226947" y="114300"/>
                </a:lnTo>
                <a:lnTo>
                  <a:pt x="219454" y="110490"/>
                </a:lnTo>
                <a:lnTo>
                  <a:pt x="222389" y="105410"/>
                </a:lnTo>
                <a:lnTo>
                  <a:pt x="211453" y="105410"/>
                </a:lnTo>
                <a:lnTo>
                  <a:pt x="207135" y="101600"/>
                </a:lnTo>
                <a:lnTo>
                  <a:pt x="204341" y="97790"/>
                </a:lnTo>
                <a:lnTo>
                  <a:pt x="201801" y="87630"/>
                </a:lnTo>
                <a:lnTo>
                  <a:pt x="202690" y="82550"/>
                </a:lnTo>
                <a:lnTo>
                  <a:pt x="205611" y="77470"/>
                </a:lnTo>
                <a:lnTo>
                  <a:pt x="208659" y="72390"/>
                </a:lnTo>
                <a:lnTo>
                  <a:pt x="212723" y="68580"/>
                </a:lnTo>
                <a:lnTo>
                  <a:pt x="217930" y="67310"/>
                </a:lnTo>
                <a:lnTo>
                  <a:pt x="222629" y="66040"/>
                </a:lnTo>
                <a:lnTo>
                  <a:pt x="245137" y="66040"/>
                </a:lnTo>
                <a:lnTo>
                  <a:pt x="245870" y="64770"/>
                </a:lnTo>
                <a:lnTo>
                  <a:pt x="244092" y="62230"/>
                </a:lnTo>
                <a:lnTo>
                  <a:pt x="242060" y="60960"/>
                </a:lnTo>
                <a:lnTo>
                  <a:pt x="235064" y="57150"/>
                </a:lnTo>
                <a:lnTo>
                  <a:pt x="224196" y="54610"/>
                </a:lnTo>
                <a:close/>
              </a:path>
              <a:path w="299083" h="420370">
                <a:moveTo>
                  <a:pt x="267841" y="83820"/>
                </a:moveTo>
                <a:lnTo>
                  <a:pt x="257046" y="83820"/>
                </a:lnTo>
                <a:lnTo>
                  <a:pt x="258316" y="90170"/>
                </a:lnTo>
                <a:lnTo>
                  <a:pt x="257046" y="96520"/>
                </a:lnTo>
                <a:lnTo>
                  <a:pt x="253363" y="102870"/>
                </a:lnTo>
                <a:lnTo>
                  <a:pt x="250061" y="107950"/>
                </a:lnTo>
                <a:lnTo>
                  <a:pt x="245616" y="111760"/>
                </a:lnTo>
                <a:lnTo>
                  <a:pt x="233805" y="115570"/>
                </a:lnTo>
                <a:lnTo>
                  <a:pt x="258486" y="115570"/>
                </a:lnTo>
                <a:lnTo>
                  <a:pt x="261618" y="110490"/>
                </a:lnTo>
                <a:lnTo>
                  <a:pt x="264793" y="105410"/>
                </a:lnTo>
                <a:lnTo>
                  <a:pt x="266825" y="99060"/>
                </a:lnTo>
                <a:lnTo>
                  <a:pt x="267714" y="93980"/>
                </a:lnTo>
                <a:lnTo>
                  <a:pt x="268603" y="90170"/>
                </a:lnTo>
                <a:lnTo>
                  <a:pt x="268603" y="86360"/>
                </a:lnTo>
                <a:lnTo>
                  <a:pt x="267841" y="83820"/>
                </a:lnTo>
                <a:close/>
              </a:path>
              <a:path w="299083" h="420370">
                <a:moveTo>
                  <a:pt x="245137" y="66040"/>
                </a:moveTo>
                <a:lnTo>
                  <a:pt x="222629" y="66040"/>
                </a:lnTo>
                <a:lnTo>
                  <a:pt x="227201" y="67310"/>
                </a:lnTo>
                <a:lnTo>
                  <a:pt x="231773" y="69850"/>
                </a:lnTo>
                <a:lnTo>
                  <a:pt x="211453" y="105410"/>
                </a:lnTo>
                <a:lnTo>
                  <a:pt x="222389" y="105410"/>
                </a:lnTo>
                <a:lnTo>
                  <a:pt x="245137" y="66040"/>
                </a:lnTo>
                <a:close/>
              </a:path>
              <a:path w="299083" h="420370">
                <a:moveTo>
                  <a:pt x="297503" y="31750"/>
                </a:moveTo>
                <a:lnTo>
                  <a:pt x="277239" y="31750"/>
                </a:lnTo>
                <a:lnTo>
                  <a:pt x="281430" y="34290"/>
                </a:lnTo>
                <a:lnTo>
                  <a:pt x="287272" y="36830"/>
                </a:lnTo>
                <a:lnTo>
                  <a:pt x="288161" y="43180"/>
                </a:lnTo>
                <a:lnTo>
                  <a:pt x="284097" y="49530"/>
                </a:lnTo>
                <a:lnTo>
                  <a:pt x="281938" y="53340"/>
                </a:lnTo>
                <a:lnTo>
                  <a:pt x="276985" y="57150"/>
                </a:lnTo>
                <a:lnTo>
                  <a:pt x="269238" y="60960"/>
                </a:lnTo>
                <a:lnTo>
                  <a:pt x="277620" y="71120"/>
                </a:lnTo>
                <a:lnTo>
                  <a:pt x="284351" y="67310"/>
                </a:lnTo>
                <a:lnTo>
                  <a:pt x="289558" y="62230"/>
                </a:lnTo>
                <a:lnTo>
                  <a:pt x="297559" y="48260"/>
                </a:lnTo>
                <a:lnTo>
                  <a:pt x="299083" y="41910"/>
                </a:lnTo>
                <a:lnTo>
                  <a:pt x="297503" y="31750"/>
                </a:lnTo>
                <a:close/>
              </a:path>
              <a:path w="299083" h="420370">
                <a:moveTo>
                  <a:pt x="248791" y="46990"/>
                </a:moveTo>
                <a:lnTo>
                  <a:pt x="237615" y="46990"/>
                </a:lnTo>
                <a:lnTo>
                  <a:pt x="239774" y="48260"/>
                </a:lnTo>
                <a:lnTo>
                  <a:pt x="244092" y="48260"/>
                </a:lnTo>
                <a:lnTo>
                  <a:pt x="248791" y="46990"/>
                </a:lnTo>
                <a:close/>
              </a:path>
              <a:path w="299083" h="420370">
                <a:moveTo>
                  <a:pt x="243330" y="0"/>
                </a:moveTo>
                <a:lnTo>
                  <a:pt x="236345" y="5080"/>
                </a:lnTo>
                <a:lnTo>
                  <a:pt x="231519" y="10160"/>
                </a:lnTo>
                <a:lnTo>
                  <a:pt x="225296" y="21590"/>
                </a:lnTo>
                <a:lnTo>
                  <a:pt x="223899" y="26670"/>
                </a:lnTo>
                <a:lnTo>
                  <a:pt x="224534" y="33020"/>
                </a:lnTo>
                <a:lnTo>
                  <a:pt x="225296" y="38100"/>
                </a:lnTo>
                <a:lnTo>
                  <a:pt x="228344" y="41910"/>
                </a:lnTo>
                <a:lnTo>
                  <a:pt x="233551" y="45720"/>
                </a:lnTo>
                <a:lnTo>
                  <a:pt x="235583" y="46990"/>
                </a:lnTo>
                <a:lnTo>
                  <a:pt x="251077" y="46990"/>
                </a:lnTo>
                <a:lnTo>
                  <a:pt x="268222" y="35560"/>
                </a:lnTo>
                <a:lnTo>
                  <a:pt x="243965" y="35560"/>
                </a:lnTo>
                <a:lnTo>
                  <a:pt x="237996" y="31750"/>
                </a:lnTo>
                <a:lnTo>
                  <a:pt x="236980" y="30480"/>
                </a:lnTo>
                <a:lnTo>
                  <a:pt x="236472" y="25400"/>
                </a:lnTo>
                <a:lnTo>
                  <a:pt x="237234" y="22860"/>
                </a:lnTo>
                <a:lnTo>
                  <a:pt x="238758" y="20320"/>
                </a:lnTo>
                <a:lnTo>
                  <a:pt x="241425" y="15240"/>
                </a:lnTo>
                <a:lnTo>
                  <a:pt x="245743" y="11430"/>
                </a:lnTo>
                <a:lnTo>
                  <a:pt x="251839" y="8890"/>
                </a:lnTo>
                <a:lnTo>
                  <a:pt x="243330" y="0"/>
                </a:lnTo>
                <a:close/>
              </a:path>
              <a:path w="299083" h="420370">
                <a:moveTo>
                  <a:pt x="279652" y="19050"/>
                </a:moveTo>
                <a:lnTo>
                  <a:pt x="248410" y="35560"/>
                </a:lnTo>
                <a:lnTo>
                  <a:pt x="268222" y="35560"/>
                </a:lnTo>
                <a:lnTo>
                  <a:pt x="271651" y="33020"/>
                </a:lnTo>
                <a:lnTo>
                  <a:pt x="277239" y="31750"/>
                </a:lnTo>
                <a:lnTo>
                  <a:pt x="297503" y="31750"/>
                </a:lnTo>
                <a:lnTo>
                  <a:pt x="297305" y="30480"/>
                </a:lnTo>
                <a:lnTo>
                  <a:pt x="294003" y="25400"/>
                </a:lnTo>
                <a:lnTo>
                  <a:pt x="288288" y="22860"/>
                </a:lnTo>
                <a:lnTo>
                  <a:pt x="283970" y="20320"/>
                </a:lnTo>
                <a:lnTo>
                  <a:pt x="279652" y="1905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solidFill>
            <a:srgbClr val="FF84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67918" y="4427829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7</a:t>
            </a:r>
            <a:endParaRPr sz="1200">
              <a:latin typeface="Calibri Light"/>
              <a:cs typeface="Calibr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19543" y="4227576"/>
            <a:ext cx="1872996" cy="720852"/>
          </a:xfrm>
          <a:custGeom>
            <a:avLst/>
            <a:gdLst/>
            <a:ahLst/>
            <a:cxnLst/>
            <a:rect l="l" t="t" r="r" b="b"/>
            <a:pathLst>
              <a:path w="1872996" h="720851">
                <a:moveTo>
                  <a:pt x="0" y="720852"/>
                </a:moveTo>
                <a:lnTo>
                  <a:pt x="1872996" y="720852"/>
                </a:lnTo>
                <a:lnTo>
                  <a:pt x="1872996" y="0"/>
                </a:lnTo>
                <a:lnTo>
                  <a:pt x="0" y="0"/>
                </a:lnTo>
                <a:lnTo>
                  <a:pt x="0" y="72085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B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K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G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2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020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: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V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SI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8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F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H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F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U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U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endParaRPr sz="2700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71499" y="1555750"/>
            <a:ext cx="3580765" cy="299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u="heavy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800" u="heavy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u="heavy" spc="-4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u="heavy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800" u="heavy" spc="-4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u="heavy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u="heavy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gi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800" u="heavy" spc="-6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800" u="heavy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u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u="heavy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l</a:t>
            </a:r>
            <a:r>
              <a:rPr sz="1800" u="heavy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oo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k</a:t>
            </a:r>
            <a:r>
              <a:rPr sz="1800" u="heavy" spc="-6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u="heavy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or</a:t>
            </a:r>
            <a:r>
              <a:rPr sz="1800" u="heavy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u="heavy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u="heavy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h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u="heavy" spc="-6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b</a:t>
            </a:r>
            <a:r>
              <a:rPr sz="1800" u="heavy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800" u="heavy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nk</a:t>
            </a:r>
            <a:r>
              <a:rPr sz="1800" u="heavy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800" u="heavy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g</a:t>
            </a:r>
            <a:r>
              <a:rPr sz="1800" u="heavy" spc="-6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se</a:t>
            </a:r>
            <a:r>
              <a:rPr sz="1800" u="heavy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800" u="heavy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to</a:t>
            </a:r>
            <a:r>
              <a:rPr sz="1800" u="heavy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endParaRPr sz="1800">
              <a:latin typeface="Calibri Light"/>
              <a:cs typeface="Calibri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1499" y="2128022"/>
            <a:ext cx="3354704" cy="18122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8700"/>
              </a:lnSpc>
            </a:pP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Sho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 docum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 ou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lining</a:t>
            </a:r>
            <a:r>
              <a:rPr sz="1800" i="1" spc="1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chall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ng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 and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 opport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u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ni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800" i="1" spc="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or ban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k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s in</a:t>
            </a:r>
            <a:r>
              <a:rPr sz="1800" i="1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h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e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800" i="1" spc="-5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10" dirty="0" smtClean="0">
                <a:solidFill>
                  <a:srgbClr val="0E0F15"/>
                </a:solidFill>
                <a:latin typeface="Calibri Light"/>
                <a:cs typeface="Calibri Light"/>
              </a:rPr>
              <a:t>x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fiv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 y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ars</a:t>
            </a:r>
            <a:r>
              <a:rPr sz="1800" i="1" spc="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whil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3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l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y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ng</a:t>
            </a:r>
            <a:r>
              <a:rPr sz="1800" i="1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out</a:t>
            </a:r>
            <a:endParaRPr sz="1800">
              <a:latin typeface="Calibri Light"/>
              <a:cs typeface="Calibri Light"/>
            </a:endParaRPr>
          </a:p>
          <a:p>
            <a:pPr marL="12700" marR="25400">
              <a:lnSpc>
                <a:spcPct val="108300"/>
              </a:lnSpc>
            </a:pP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h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qu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ir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d</a:t>
            </a:r>
            <a:r>
              <a:rPr sz="1800" i="1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gu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l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800" i="1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o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y</a:t>
            </a:r>
            <a:r>
              <a:rPr sz="1800" i="1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6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v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i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i="1" spc="-25" dirty="0" smtClean="0">
                <a:solidFill>
                  <a:srgbClr val="0E0F15"/>
                </a:solidFill>
                <a:latin typeface="Calibri Light"/>
                <a:cs typeface="Calibri Light"/>
              </a:rPr>
              <a:t>on</a:t>
            </a:r>
            <a:r>
              <a:rPr sz="1800" i="1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m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5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th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a</a:t>
            </a:r>
            <a:r>
              <a:rPr sz="1800" i="1" spc="-5" dirty="0" smtClean="0">
                <a:solidFill>
                  <a:srgbClr val="0E0F15"/>
                </a:solidFill>
                <a:latin typeface="Calibri Light"/>
                <a:cs typeface="Calibri Light"/>
              </a:rPr>
              <a:t>t i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800" i="1" spc="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n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ssa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r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y</a:t>
            </a:r>
            <a:r>
              <a:rPr sz="1800" i="1" spc="2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35" dirty="0" smtClean="0">
                <a:solidFill>
                  <a:srgbClr val="0E0F15"/>
                </a:solidFill>
                <a:latin typeface="Calibri Light"/>
                <a:cs typeface="Calibri Light"/>
              </a:rPr>
              <a:t>f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or a</a:t>
            </a:r>
            <a:r>
              <a:rPr sz="1800" i="1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om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p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titiv</a:t>
            </a:r>
            <a:r>
              <a:rPr sz="1800" i="1" spc="-15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endParaRPr sz="18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banking</a:t>
            </a:r>
            <a:r>
              <a:rPr sz="1800" i="1" spc="5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s</a:t>
            </a:r>
            <a:r>
              <a:rPr sz="1800" i="1" spc="-2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c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t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or</a:t>
            </a:r>
            <a:r>
              <a:rPr sz="1800" i="1" spc="1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in</a:t>
            </a:r>
            <a:r>
              <a:rPr sz="1800" i="1" spc="0" dirty="0" smtClean="0">
                <a:solidFill>
                  <a:srgbClr val="0E0F15"/>
                </a:solidFill>
                <a:latin typeface="Calibri Light"/>
                <a:cs typeface="Calibri Light"/>
              </a:rPr>
              <a:t> </a:t>
            </a:r>
            <a:r>
              <a:rPr sz="1800" i="1" spc="-30" dirty="0" smtClean="0">
                <a:solidFill>
                  <a:srgbClr val="0E0F15"/>
                </a:solidFill>
                <a:latin typeface="Calibri Light"/>
                <a:cs typeface="Calibri Light"/>
              </a:rPr>
              <a:t>E</a:t>
            </a:r>
            <a:r>
              <a:rPr sz="1800" i="1" spc="-10" dirty="0" smtClean="0">
                <a:solidFill>
                  <a:srgbClr val="0E0F15"/>
                </a:solidFill>
                <a:latin typeface="Calibri Light"/>
                <a:cs typeface="Calibri Light"/>
              </a:rPr>
              <a:t>urope.</a:t>
            </a:r>
            <a:endParaRPr sz="1800">
              <a:latin typeface="Calibri Light"/>
              <a:cs typeface="Calibri Ligh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76444" y="1542288"/>
            <a:ext cx="3272028" cy="25374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65138" y="2830829"/>
            <a:ext cx="29400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Trebuchet MS"/>
                <a:cs typeface="Trebuchet MS"/>
              </a:rPr>
              <a:t>2020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897623" y="2982467"/>
            <a:ext cx="82296" cy="251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56020" y="3147060"/>
            <a:ext cx="161544" cy="4892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64323" y="3337559"/>
            <a:ext cx="224027" cy="7437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6719" y="4427829"/>
            <a:ext cx="8717280" cy="520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3365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8</a:t>
            </a:r>
            <a:endParaRPr sz="12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81330">
              <a:lnSpc>
                <a:spcPct val="100000"/>
              </a:lnSpc>
            </a:pP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M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6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g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0" dirty="0" smtClean="0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2700" spc="-8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d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li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v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8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ab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l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20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1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6</a:t>
            </a:r>
            <a:r>
              <a:rPr sz="2700" spc="-12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Wingdings"/>
                <a:cs typeface="Wingdings"/>
              </a:rPr>
              <a:t></a:t>
            </a:r>
            <a:r>
              <a:rPr sz="1400" spc="-35" dirty="0" smtClean="0">
                <a:solidFill>
                  <a:srgbClr val="BEBEBE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p</a:t>
            </a:r>
            <a:r>
              <a:rPr sz="1400" spc="-30" dirty="0" smtClean="0">
                <a:solidFill>
                  <a:srgbClr val="BEBEBE"/>
                </a:solidFill>
                <a:latin typeface="Calibri Light"/>
                <a:cs typeface="Calibri Light"/>
              </a:rPr>
              <a:t>r</a:t>
            </a:r>
            <a:r>
              <a:rPr sz="1400" spc="-15" dirty="0" smtClean="0">
                <a:solidFill>
                  <a:srgbClr val="BEBEBE"/>
                </a:solidFill>
                <a:latin typeface="Calibri Light"/>
                <a:cs typeface="Calibri Light"/>
              </a:rPr>
              <a:t>oa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c</a:t>
            </a:r>
            <a:r>
              <a:rPr sz="1400" spc="-5" dirty="0" smtClean="0">
                <a:solidFill>
                  <a:srgbClr val="BEBEBE"/>
                </a:solidFill>
                <a:latin typeface="Calibri Light"/>
                <a:cs typeface="Calibri Light"/>
              </a:rPr>
              <a:t>t</a:t>
            </a:r>
            <a:r>
              <a:rPr sz="1400" spc="-25" dirty="0" smtClean="0">
                <a:solidFill>
                  <a:srgbClr val="BEBEBE"/>
                </a:solidFill>
                <a:latin typeface="Calibri Light"/>
                <a:cs typeface="Calibri Light"/>
              </a:rPr>
              <a:t>i</a:t>
            </a:r>
            <a:r>
              <a:rPr sz="1400" spc="-30" dirty="0" smtClean="0">
                <a:solidFill>
                  <a:srgbClr val="BEBEBE"/>
                </a:solidFill>
                <a:latin typeface="Calibri Light"/>
                <a:cs typeface="Calibri Light"/>
              </a:rPr>
              <a:t>v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e</a:t>
            </a:r>
            <a:r>
              <a:rPr sz="1400" spc="-50" dirty="0" smtClean="0">
                <a:solidFill>
                  <a:srgbClr val="BEBEBE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o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u</a:t>
            </a:r>
            <a:r>
              <a:rPr sz="1400" spc="-5" dirty="0" smtClean="0">
                <a:solidFill>
                  <a:srgbClr val="BEBEBE"/>
                </a:solidFill>
                <a:latin typeface="Calibri Light"/>
                <a:cs typeface="Calibri Light"/>
              </a:rPr>
              <a:t>t</a:t>
            </a:r>
            <a:r>
              <a:rPr sz="1400" spc="-30" dirty="0" smtClean="0">
                <a:solidFill>
                  <a:srgbClr val="BEBEBE"/>
                </a:solidFill>
                <a:latin typeface="Calibri Light"/>
                <a:cs typeface="Calibri Light"/>
              </a:rPr>
              <a:t>r</a:t>
            </a:r>
            <a:r>
              <a:rPr sz="1400" spc="-25" dirty="0" smtClean="0">
                <a:solidFill>
                  <a:srgbClr val="BEBEBE"/>
                </a:solidFill>
                <a:latin typeface="Calibri Light"/>
                <a:cs typeface="Calibri Light"/>
              </a:rPr>
              <a:t>e</a:t>
            </a:r>
            <a:r>
              <a:rPr sz="1400" spc="-15" dirty="0" smtClean="0">
                <a:solidFill>
                  <a:srgbClr val="BEBEBE"/>
                </a:solidFill>
                <a:latin typeface="Calibri Light"/>
                <a:cs typeface="Calibri Light"/>
              </a:rPr>
              <a:t>a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c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h</a:t>
            </a:r>
            <a:endParaRPr sz="1400">
              <a:latin typeface="Calibri Light"/>
              <a:cs typeface="Calibri 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6719" y="4277867"/>
            <a:ext cx="8717280" cy="670560"/>
          </a:xfrm>
          <a:custGeom>
            <a:avLst/>
            <a:gdLst/>
            <a:ahLst/>
            <a:cxnLst/>
            <a:rect l="l" t="t" r="r" b="b"/>
            <a:pathLst>
              <a:path w="8717280" h="670560">
                <a:moveTo>
                  <a:pt x="0" y="670559"/>
                </a:moveTo>
                <a:lnTo>
                  <a:pt x="8717280" y="670559"/>
                </a:lnTo>
                <a:lnTo>
                  <a:pt x="8717280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9495" y="984503"/>
            <a:ext cx="7848600" cy="3951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495" y="984503"/>
            <a:ext cx="7848600" cy="3951732"/>
          </a:xfrm>
          <a:custGeom>
            <a:avLst/>
            <a:gdLst/>
            <a:ahLst/>
            <a:cxnLst/>
            <a:rect l="l" t="t" r="r" b="b"/>
            <a:pathLst>
              <a:path w="7848600" h="3951732">
                <a:moveTo>
                  <a:pt x="0" y="658622"/>
                </a:moveTo>
                <a:lnTo>
                  <a:pt x="2183" y="604607"/>
                </a:lnTo>
                <a:lnTo>
                  <a:pt x="8620" y="551794"/>
                </a:lnTo>
                <a:lnTo>
                  <a:pt x="19141" y="500353"/>
                </a:lnTo>
                <a:lnTo>
                  <a:pt x="33577" y="450453"/>
                </a:lnTo>
                <a:lnTo>
                  <a:pt x="51758" y="402264"/>
                </a:lnTo>
                <a:lnTo>
                  <a:pt x="73515" y="355955"/>
                </a:lnTo>
                <a:lnTo>
                  <a:pt x="98678" y="311696"/>
                </a:lnTo>
                <a:lnTo>
                  <a:pt x="127078" y="269656"/>
                </a:lnTo>
                <a:lnTo>
                  <a:pt x="158545" y="230005"/>
                </a:lnTo>
                <a:lnTo>
                  <a:pt x="192909" y="192912"/>
                </a:lnTo>
                <a:lnTo>
                  <a:pt x="230002" y="158548"/>
                </a:lnTo>
                <a:lnTo>
                  <a:pt x="269653" y="127081"/>
                </a:lnTo>
                <a:lnTo>
                  <a:pt x="311694" y="98681"/>
                </a:lnTo>
                <a:lnTo>
                  <a:pt x="355954" y="73517"/>
                </a:lnTo>
                <a:lnTo>
                  <a:pt x="402264" y="51760"/>
                </a:lnTo>
                <a:lnTo>
                  <a:pt x="450455" y="33578"/>
                </a:lnTo>
                <a:lnTo>
                  <a:pt x="500357" y="19142"/>
                </a:lnTo>
                <a:lnTo>
                  <a:pt x="551800" y="8620"/>
                </a:lnTo>
                <a:lnTo>
                  <a:pt x="604616" y="2183"/>
                </a:lnTo>
                <a:lnTo>
                  <a:pt x="658634" y="0"/>
                </a:lnTo>
                <a:lnTo>
                  <a:pt x="7189978" y="0"/>
                </a:lnTo>
                <a:lnTo>
                  <a:pt x="7243992" y="2183"/>
                </a:lnTo>
                <a:lnTo>
                  <a:pt x="7296805" y="8620"/>
                </a:lnTo>
                <a:lnTo>
                  <a:pt x="7348246" y="19142"/>
                </a:lnTo>
                <a:lnTo>
                  <a:pt x="7398146" y="33578"/>
                </a:lnTo>
                <a:lnTo>
                  <a:pt x="7446335" y="51760"/>
                </a:lnTo>
                <a:lnTo>
                  <a:pt x="7492644" y="73517"/>
                </a:lnTo>
                <a:lnTo>
                  <a:pt x="7536903" y="98681"/>
                </a:lnTo>
                <a:lnTo>
                  <a:pt x="7578943" y="127081"/>
                </a:lnTo>
                <a:lnTo>
                  <a:pt x="7618594" y="158548"/>
                </a:lnTo>
                <a:lnTo>
                  <a:pt x="7655686" y="192913"/>
                </a:lnTo>
                <a:lnTo>
                  <a:pt x="7690051" y="230005"/>
                </a:lnTo>
                <a:lnTo>
                  <a:pt x="7721518" y="269656"/>
                </a:lnTo>
                <a:lnTo>
                  <a:pt x="7749918" y="311696"/>
                </a:lnTo>
                <a:lnTo>
                  <a:pt x="7775082" y="355955"/>
                </a:lnTo>
                <a:lnTo>
                  <a:pt x="7796839" y="402264"/>
                </a:lnTo>
                <a:lnTo>
                  <a:pt x="7815021" y="450453"/>
                </a:lnTo>
                <a:lnTo>
                  <a:pt x="7829457" y="500353"/>
                </a:lnTo>
                <a:lnTo>
                  <a:pt x="7839979" y="551794"/>
                </a:lnTo>
                <a:lnTo>
                  <a:pt x="7846416" y="604607"/>
                </a:lnTo>
                <a:lnTo>
                  <a:pt x="7848600" y="658622"/>
                </a:lnTo>
                <a:lnTo>
                  <a:pt x="7848600" y="3293097"/>
                </a:lnTo>
                <a:lnTo>
                  <a:pt x="7846416" y="3347115"/>
                </a:lnTo>
                <a:lnTo>
                  <a:pt x="7839979" y="3399931"/>
                </a:lnTo>
                <a:lnTo>
                  <a:pt x="7829457" y="3451374"/>
                </a:lnTo>
                <a:lnTo>
                  <a:pt x="7815021" y="3501276"/>
                </a:lnTo>
                <a:lnTo>
                  <a:pt x="7796839" y="3549467"/>
                </a:lnTo>
                <a:lnTo>
                  <a:pt x="7775082" y="3595777"/>
                </a:lnTo>
                <a:lnTo>
                  <a:pt x="7749918" y="3640037"/>
                </a:lnTo>
                <a:lnTo>
                  <a:pt x="7721518" y="3682078"/>
                </a:lnTo>
                <a:lnTo>
                  <a:pt x="7690051" y="3721729"/>
                </a:lnTo>
                <a:lnTo>
                  <a:pt x="7655686" y="3758822"/>
                </a:lnTo>
                <a:lnTo>
                  <a:pt x="7618594" y="3793186"/>
                </a:lnTo>
                <a:lnTo>
                  <a:pt x="7578943" y="3824653"/>
                </a:lnTo>
                <a:lnTo>
                  <a:pt x="7536903" y="3853053"/>
                </a:lnTo>
                <a:lnTo>
                  <a:pt x="7492644" y="3878216"/>
                </a:lnTo>
                <a:lnTo>
                  <a:pt x="7446335" y="3899973"/>
                </a:lnTo>
                <a:lnTo>
                  <a:pt x="7398146" y="3918154"/>
                </a:lnTo>
                <a:lnTo>
                  <a:pt x="7348246" y="3932590"/>
                </a:lnTo>
                <a:lnTo>
                  <a:pt x="7296805" y="3943111"/>
                </a:lnTo>
                <a:lnTo>
                  <a:pt x="7243992" y="3949548"/>
                </a:lnTo>
                <a:lnTo>
                  <a:pt x="7189978" y="3951732"/>
                </a:lnTo>
                <a:lnTo>
                  <a:pt x="658634" y="3951732"/>
                </a:lnTo>
                <a:lnTo>
                  <a:pt x="604616" y="3949548"/>
                </a:lnTo>
                <a:lnTo>
                  <a:pt x="551800" y="3943111"/>
                </a:lnTo>
                <a:lnTo>
                  <a:pt x="500357" y="3932590"/>
                </a:lnTo>
                <a:lnTo>
                  <a:pt x="450455" y="3918154"/>
                </a:lnTo>
                <a:lnTo>
                  <a:pt x="402264" y="3899973"/>
                </a:lnTo>
                <a:lnTo>
                  <a:pt x="355954" y="3878216"/>
                </a:lnTo>
                <a:lnTo>
                  <a:pt x="311694" y="3853053"/>
                </a:lnTo>
                <a:lnTo>
                  <a:pt x="269653" y="3824653"/>
                </a:lnTo>
                <a:lnTo>
                  <a:pt x="230002" y="3793186"/>
                </a:lnTo>
                <a:lnTo>
                  <a:pt x="192909" y="3758822"/>
                </a:lnTo>
                <a:lnTo>
                  <a:pt x="158545" y="3721729"/>
                </a:lnTo>
                <a:lnTo>
                  <a:pt x="127078" y="3682078"/>
                </a:lnTo>
                <a:lnTo>
                  <a:pt x="98678" y="3640037"/>
                </a:lnTo>
                <a:lnTo>
                  <a:pt x="73515" y="3595777"/>
                </a:lnTo>
                <a:lnTo>
                  <a:pt x="51758" y="3549467"/>
                </a:lnTo>
                <a:lnTo>
                  <a:pt x="33577" y="3501276"/>
                </a:lnTo>
                <a:lnTo>
                  <a:pt x="19141" y="3451374"/>
                </a:lnTo>
                <a:lnTo>
                  <a:pt x="8620" y="3399931"/>
                </a:lnTo>
                <a:lnTo>
                  <a:pt x="2183" y="3347115"/>
                </a:lnTo>
                <a:lnTo>
                  <a:pt x="0" y="3293097"/>
                </a:lnTo>
                <a:lnTo>
                  <a:pt x="0" y="658622"/>
                </a:lnTo>
                <a:close/>
              </a:path>
            </a:pathLst>
          </a:custGeom>
          <a:ln w="9144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63796" y="984503"/>
            <a:ext cx="0" cy="1828800"/>
          </a:xfrm>
          <a:custGeom>
            <a:avLst/>
            <a:gdLst/>
            <a:ahLst/>
            <a:cxnLst/>
            <a:rect l="l" t="t" r="r" b="b"/>
            <a:pathLst>
              <a:path h="1828800">
                <a:moveTo>
                  <a:pt x="0" y="0"/>
                </a:moveTo>
                <a:lnTo>
                  <a:pt x="0" y="1828800"/>
                </a:lnTo>
              </a:path>
            </a:pathLst>
          </a:custGeom>
          <a:ln w="57912">
            <a:solidFill>
              <a:srgbClr val="F8D3A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63796" y="2871216"/>
            <a:ext cx="0" cy="2065350"/>
          </a:xfrm>
          <a:custGeom>
            <a:avLst/>
            <a:gdLst/>
            <a:ahLst/>
            <a:cxnLst/>
            <a:rect l="l" t="t" r="r" b="b"/>
            <a:pathLst>
              <a:path h="2065350">
                <a:moveTo>
                  <a:pt x="0" y="0"/>
                </a:moveTo>
                <a:lnTo>
                  <a:pt x="0" y="2065350"/>
                </a:lnTo>
              </a:path>
            </a:pathLst>
          </a:custGeom>
          <a:ln w="57912">
            <a:solidFill>
              <a:srgbClr val="F8D3A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9495" y="2842260"/>
            <a:ext cx="7848854" cy="0"/>
          </a:xfrm>
          <a:custGeom>
            <a:avLst/>
            <a:gdLst/>
            <a:ahLst/>
            <a:cxnLst/>
            <a:rect l="l" t="t" r="r" b="b"/>
            <a:pathLst>
              <a:path w="7848854">
                <a:moveTo>
                  <a:pt x="0" y="0"/>
                </a:moveTo>
                <a:lnTo>
                  <a:pt x="7848854" y="0"/>
                </a:lnTo>
              </a:path>
            </a:pathLst>
          </a:custGeom>
          <a:ln w="57912">
            <a:solidFill>
              <a:srgbClr val="F8D3A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51984" y="1423542"/>
            <a:ext cx="1510283" cy="0"/>
          </a:xfrm>
          <a:custGeom>
            <a:avLst/>
            <a:gdLst/>
            <a:ahLst/>
            <a:cxnLst/>
            <a:rect l="l" t="t" r="r" b="b"/>
            <a:pathLst>
              <a:path w="1510283">
                <a:moveTo>
                  <a:pt x="0" y="0"/>
                </a:moveTo>
                <a:lnTo>
                  <a:pt x="1510283" y="0"/>
                </a:lnTo>
              </a:path>
            </a:pathLst>
          </a:custGeom>
          <a:ln w="1803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0340">
              <a:lnSpc>
                <a:spcPct val="100000"/>
              </a:lnSpc>
            </a:pPr>
            <a:r>
              <a:rPr sz="1400" b="1" u="heavy" dirty="0" smtClean="0">
                <a:solidFill>
                  <a:srgbClr val="FFFFFF"/>
                </a:solidFill>
                <a:latin typeface="Trebuchet MS"/>
                <a:cs typeface="Trebuchet MS"/>
              </a:rPr>
              <a:t>Digit</a:t>
            </a:r>
            <a:r>
              <a:rPr sz="1400" b="1" u="heavy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400" b="1" u="heavy" spc="-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400" b="1" u="heavy" spc="-5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400" b="1" u="heavy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400" b="1" u="heavy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rm</a:t>
            </a:r>
            <a:r>
              <a:rPr sz="1400" b="1" u="heavy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ti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ts val="500"/>
              </a:lnSpc>
              <a:spcBef>
                <a:spcPts val="47"/>
              </a:spcBef>
            </a:pPr>
            <a:endParaRPr sz="500"/>
          </a:p>
          <a:p>
            <a:pPr marL="184785" marR="12700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teer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Com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ission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000" b="1" spc="3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ena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3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digital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ym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ent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of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st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ate</a:t>
            </a:r>
            <a:r>
              <a:rPr sz="10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ic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os</a:t>
            </a:r>
            <a:r>
              <a:rPr sz="10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tioning,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high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evel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vo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cy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, issue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s)</a:t>
            </a:r>
            <a:endParaRPr sz="1000">
              <a:latin typeface="Trebuchet MS"/>
              <a:cs typeface="Trebuchet MS"/>
            </a:endParaRPr>
          </a:p>
          <a:p>
            <a:pPr marL="184785" marR="11112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ing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together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high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evel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ition</a:t>
            </a:r>
            <a:r>
              <a:rPr sz="1000" b="1" spc="3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thought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ship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om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ing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indust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ry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 su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st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tegy</a:t>
            </a:r>
            <a:endParaRPr sz="1000">
              <a:latin typeface="Trebuchet MS"/>
              <a:cs typeface="Trebuchet MS"/>
            </a:endParaRPr>
          </a:p>
          <a:p>
            <a:pPr marL="184785" marR="5905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Maintain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ship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and exp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nd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ition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fight against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cyb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ity</a:t>
            </a:r>
            <a:endParaRPr sz="1000">
              <a:latin typeface="Trebuchet MS"/>
              <a:cs typeface="Trebuchet MS"/>
            </a:endParaRPr>
          </a:p>
          <a:p>
            <a:pPr>
              <a:lnSpc>
                <a:spcPts val="550"/>
              </a:lnSpc>
              <a:spcBef>
                <a:spcPts val="41"/>
              </a:spcBef>
              <a:buClr>
                <a:srgbClr val="FFFFFF"/>
              </a:buClr>
              <a:buFont typeface="Arial"/>
              <a:buChar char="•"/>
            </a:pPr>
            <a:endParaRPr sz="550"/>
          </a:p>
          <a:p>
            <a:pPr>
              <a:lnSpc>
                <a:spcPts val="1000"/>
              </a:lnSpc>
              <a:buClr>
                <a:srgbClr val="FFFFFF"/>
              </a:buClr>
              <a:buFont typeface="Arial"/>
              <a:buChar char="•"/>
            </a:pPr>
            <a:endParaRPr sz="1000"/>
          </a:p>
          <a:p>
            <a:pPr>
              <a:lnSpc>
                <a:spcPts val="1000"/>
              </a:lnSpc>
              <a:buClr>
                <a:srgbClr val="FFFFFF"/>
              </a:buClr>
              <a:buFont typeface="Arial"/>
              <a:buChar char="•"/>
            </a:pPr>
            <a:endParaRPr sz="1000"/>
          </a:p>
          <a:p>
            <a:pPr marL="180340">
              <a:lnSpc>
                <a:spcPct val="100000"/>
              </a:lnSpc>
            </a:pPr>
            <a:r>
              <a:rPr sz="1400" b="1" u="heavy" dirty="0" smtClean="0">
                <a:solidFill>
                  <a:srgbClr val="FFFFFF"/>
                </a:solidFill>
                <a:latin typeface="Trebuchet MS"/>
                <a:cs typeface="Trebuchet MS"/>
              </a:rPr>
              <a:t>Fin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ncing</a:t>
            </a:r>
            <a:r>
              <a:rPr sz="1400" b="1" u="heavy" spc="-3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Growth</a:t>
            </a:r>
            <a:r>
              <a:rPr sz="1400" b="1" u="heavy" spc="-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&amp;</a:t>
            </a:r>
            <a:r>
              <a:rPr sz="1400" b="1" u="heavy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Single</a:t>
            </a:r>
            <a:r>
              <a:rPr sz="1400" b="1" u="heavy" spc="-4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rket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ts val="600"/>
              </a:lnSpc>
              <a:spcBef>
                <a:spcPts val="47"/>
              </a:spcBef>
            </a:pPr>
            <a:endParaRPr sz="600"/>
          </a:p>
          <a:p>
            <a:pPr marL="18859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8595" algn="l"/>
              </a:tabLst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CM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: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engage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ent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ging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osystem</a:t>
            </a:r>
            <a:endParaRPr sz="1000">
              <a:latin typeface="Trebuchet MS"/>
              <a:cs typeface="Trebuchet MS"/>
            </a:endParaRPr>
          </a:p>
          <a:p>
            <a:pPr marL="188595">
              <a:lnSpc>
                <a:spcPct val="100000"/>
              </a:lnSpc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t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mar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-ba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sed</a:t>
            </a:r>
            <a:r>
              <a:rPr sz="1000" b="1" spc="4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fun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ing es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cala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tor</a:t>
            </a:r>
            <a:endParaRPr sz="1000">
              <a:latin typeface="Trebuchet MS"/>
              <a:cs typeface="Trebuchet MS"/>
            </a:endParaRPr>
          </a:p>
          <a:p>
            <a:pPr marL="188595" marR="16446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8595" algn="l"/>
              </a:tabLst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CM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: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ote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wo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5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sol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tions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itisation and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ospec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tus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osa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1000">
              <a:latin typeface="Trebuchet MS"/>
              <a:cs typeface="Trebuchet MS"/>
            </a:endParaRPr>
          </a:p>
          <a:p>
            <a:pPr marL="188595" marR="115570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8595" algn="l"/>
              </a:tabLst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us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und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ing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MEs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needs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finan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ing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sol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tions,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end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tions,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ed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ation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+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dia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ogue)</a:t>
            </a:r>
            <a:endParaRPr sz="1000">
              <a:latin typeface="Trebuchet MS"/>
              <a:cs typeface="Trebuchet MS"/>
            </a:endParaRPr>
          </a:p>
          <a:p>
            <a:pPr marL="18859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8595" algn="l"/>
              </a:tabLst>
            </a:pP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oint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tool for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sta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eh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old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&amp;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n-l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ine</a:t>
            </a:r>
            <a:endParaRPr sz="1000">
              <a:latin typeface="Trebuchet MS"/>
              <a:cs typeface="Trebuchet MS"/>
            </a:endParaRPr>
          </a:p>
          <a:p>
            <a:pPr marL="188595">
              <a:lnSpc>
                <a:spcPct val="100000"/>
              </a:lnSpc>
            </a:pP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atform</a:t>
            </a:r>
            <a:r>
              <a:rPr sz="1000" b="1" spc="3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MEs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58944" y="1214882"/>
            <a:ext cx="3263900" cy="12147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>
              <a:lnSpc>
                <a:spcPct val="100000"/>
              </a:lnSpc>
            </a:pPr>
            <a:r>
              <a:rPr sz="1400" b="1" dirty="0" smtClean="0">
                <a:solidFill>
                  <a:srgbClr val="FFFFFF"/>
                </a:solidFill>
                <a:latin typeface="Trebuchet MS"/>
                <a:cs typeface="Trebuchet MS"/>
              </a:rPr>
              <a:t>Sup</a:t>
            </a:r>
            <a:r>
              <a:rPr sz="14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4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400" b="1" spc="45" dirty="0" smtClean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14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14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4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400" b="1" spc="-4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&amp; SSM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ts val="550"/>
              </a:lnSpc>
              <a:spcBef>
                <a:spcPts val="39"/>
              </a:spcBef>
            </a:pPr>
            <a:endParaRPr sz="550"/>
          </a:p>
          <a:p>
            <a:pPr marL="18478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mp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ign</a:t>
            </a:r>
            <a:r>
              <a:rPr sz="1000" b="1" spc="3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etter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cal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ib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ated</a:t>
            </a:r>
            <a:r>
              <a:rPr sz="1000" b="1" spc="4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egu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endParaRPr sz="1000">
              <a:latin typeface="Trebuchet MS"/>
              <a:cs typeface="Trebuchet MS"/>
            </a:endParaRPr>
          </a:p>
          <a:p>
            <a:pPr marL="184785">
              <a:lnSpc>
                <a:spcPct val="100000"/>
              </a:lnSpc>
            </a:pP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ewo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3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asel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IV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–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 &amp; 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IV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…)</a:t>
            </a:r>
            <a:endParaRPr sz="1000">
              <a:latin typeface="Trebuchet MS"/>
              <a:cs typeface="Trebuchet MS"/>
            </a:endParaRPr>
          </a:p>
          <a:p>
            <a:pPr marL="184785" marR="12700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na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ly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and Re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EU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s’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mp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etitiveness</a:t>
            </a:r>
            <a:r>
              <a:rPr sz="1000" b="1" spc="3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- in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ing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Ma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sz="1000" b="1" spc="3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endParaRPr sz="10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Com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etion</a:t>
            </a:r>
            <a:r>
              <a:rPr sz="1000" b="1" spc="4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ewo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endParaRPr sz="10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‘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Institutiona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10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’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ation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SRB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72914" y="3016250"/>
            <a:ext cx="3441700" cy="12261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165">
              <a:lnSpc>
                <a:spcPct val="100000"/>
              </a:lnSpc>
            </a:pP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400" b="1" u="heavy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400" b="1" u="heavy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ti</a:t>
            </a:r>
            <a:r>
              <a:rPr sz="1400" b="1" u="heavy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400" b="1" u="heavy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ts val="650"/>
              </a:lnSpc>
              <a:spcBef>
                <a:spcPts val="28"/>
              </a:spcBef>
            </a:pPr>
            <a:endParaRPr sz="650"/>
          </a:p>
          <a:p>
            <a:pPr marL="184785" marR="12700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eve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op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EU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s’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sto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yl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ine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asis of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Vis</a:t>
            </a:r>
            <a:r>
              <a:rPr sz="10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&amp;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ate</a:t>
            </a:r>
            <a:r>
              <a:rPr sz="1000" b="1" spc="0" dirty="0" smtClean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+ deve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op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mm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uni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ation</a:t>
            </a:r>
            <a:r>
              <a:rPr sz="1000" b="1" spc="6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endParaRPr sz="1000">
              <a:latin typeface="Trebuchet MS"/>
              <a:cs typeface="Trebuchet MS"/>
            </a:endParaRPr>
          </a:p>
          <a:p>
            <a:pPr marL="184785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inan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ial</a:t>
            </a:r>
            <a:r>
              <a:rPr sz="1000" b="1" spc="4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ed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ation: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EMW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2016 with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exp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nded</a:t>
            </a:r>
            <a:endParaRPr sz="1000">
              <a:latin typeface="Trebuchet MS"/>
              <a:cs typeface="Trebuchet MS"/>
            </a:endParaRPr>
          </a:p>
          <a:p>
            <a:pPr marL="184785">
              <a:lnSpc>
                <a:spcPct val="100000"/>
              </a:lnSpc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0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mb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nd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Asso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iates</a:t>
            </a:r>
            <a:endParaRPr sz="1000">
              <a:latin typeface="Trebuchet MS"/>
              <a:cs typeface="Trebuchet MS"/>
            </a:endParaRPr>
          </a:p>
          <a:p>
            <a:pPr marL="184785" marR="224154" indent="-1727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184785" algn="l"/>
              </a:tabLst>
            </a:pP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Laun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EU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pl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atform</a:t>
            </a:r>
            <a:r>
              <a:rPr sz="1000" b="1" spc="5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finan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ial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ed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uc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ation</a:t>
            </a:r>
            <a:r>
              <a:rPr sz="1000" b="1" spc="3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evant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sta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k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eho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der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+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al</a:t>
            </a:r>
            <a:r>
              <a:rPr sz="10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outrea</a:t>
            </a:r>
            <a:r>
              <a:rPr sz="1000" b="1" spc="-15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1000" b="1" spc="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1000" b="1" spc="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10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BF</a:t>
            </a:r>
            <a:r>
              <a:rPr sz="10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ed</a:t>
            </a:r>
            <a:endParaRPr sz="1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844" y="4440935"/>
            <a:ext cx="216407" cy="227075"/>
          </a:xfrm>
          <a:custGeom>
            <a:avLst/>
            <a:gdLst/>
            <a:ahLst/>
            <a:cxnLst/>
            <a:rect l="l" t="t" r="r" b="b"/>
            <a:pathLst>
              <a:path w="216407" h="227075">
                <a:moveTo>
                  <a:pt x="0" y="227075"/>
                </a:moveTo>
                <a:lnTo>
                  <a:pt x="216407" y="227075"/>
                </a:lnTo>
                <a:lnTo>
                  <a:pt x="216407" y="0"/>
                </a:lnTo>
                <a:lnTo>
                  <a:pt x="0" y="0"/>
                </a:lnTo>
                <a:lnTo>
                  <a:pt x="0" y="227075"/>
                </a:lnTo>
                <a:close/>
              </a:path>
            </a:pathLst>
          </a:custGeom>
          <a:ln w="12192">
            <a:solidFill>
              <a:srgbClr val="FF82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89787" y="339852"/>
            <a:ext cx="7798308" cy="504444"/>
          </a:xfrm>
          <a:custGeom>
            <a:avLst/>
            <a:gdLst/>
            <a:ahLst/>
            <a:cxnLst/>
            <a:rect l="l" t="t" r="r" b="b"/>
            <a:pathLst>
              <a:path w="7798308" h="504444">
                <a:moveTo>
                  <a:pt x="0" y="504444"/>
                </a:moveTo>
                <a:lnTo>
                  <a:pt x="7798308" y="504444"/>
                </a:lnTo>
                <a:lnTo>
                  <a:pt x="779830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solidFill>
            <a:srgbClr val="76707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3444" y="4427829"/>
            <a:ext cx="8717280" cy="554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56895">
              <a:lnSpc>
                <a:spcPct val="100000"/>
              </a:lnSpc>
            </a:pPr>
            <a:r>
              <a:rPr sz="12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9</a:t>
            </a:r>
            <a:endParaRPr sz="1200">
              <a:latin typeface="Calibri Light"/>
              <a:cs typeface="Calibri 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85160" y="1065275"/>
            <a:ext cx="2386584" cy="1636776"/>
          </a:xfrm>
          <a:custGeom>
            <a:avLst/>
            <a:gdLst/>
            <a:ahLst/>
            <a:cxnLst/>
            <a:rect l="l" t="t" r="r" b="b"/>
            <a:pathLst>
              <a:path w="2386584" h="1636776">
                <a:moveTo>
                  <a:pt x="1186814" y="0"/>
                </a:moveTo>
                <a:lnTo>
                  <a:pt x="0" y="1636776"/>
                </a:lnTo>
                <a:lnTo>
                  <a:pt x="2386584" y="1636776"/>
                </a:lnTo>
                <a:lnTo>
                  <a:pt x="1186814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36092" y="2738882"/>
            <a:ext cx="2931998" cy="1332776"/>
          </a:xfrm>
          <a:custGeom>
            <a:avLst/>
            <a:gdLst/>
            <a:ahLst/>
            <a:cxnLst/>
            <a:rect l="l" t="t" r="r" b="b"/>
            <a:pathLst>
              <a:path w="2931998" h="1332776">
                <a:moveTo>
                  <a:pt x="2931998" y="0"/>
                </a:moveTo>
                <a:lnTo>
                  <a:pt x="0" y="337566"/>
                </a:lnTo>
                <a:lnTo>
                  <a:pt x="2778455" y="1332776"/>
                </a:lnTo>
                <a:lnTo>
                  <a:pt x="2931998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74105" y="2812414"/>
            <a:ext cx="2731770" cy="1401025"/>
          </a:xfrm>
          <a:custGeom>
            <a:avLst/>
            <a:gdLst/>
            <a:ahLst/>
            <a:cxnLst/>
            <a:rect l="l" t="t" r="r" b="b"/>
            <a:pathLst>
              <a:path w="2731770" h="1401025">
                <a:moveTo>
                  <a:pt x="0" y="0"/>
                </a:moveTo>
                <a:lnTo>
                  <a:pt x="161290" y="1401025"/>
                </a:lnTo>
                <a:lnTo>
                  <a:pt x="2731770" y="395224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3444" y="4311396"/>
            <a:ext cx="8717280" cy="670560"/>
          </a:xfrm>
          <a:custGeom>
            <a:avLst/>
            <a:gdLst/>
            <a:ahLst/>
            <a:cxnLst/>
            <a:rect l="l" t="t" r="r" b="b"/>
            <a:pathLst>
              <a:path w="8717280" h="670560">
                <a:moveTo>
                  <a:pt x="0" y="670559"/>
                </a:moveTo>
                <a:lnTo>
                  <a:pt x="8717280" y="670559"/>
                </a:lnTo>
                <a:lnTo>
                  <a:pt x="8717280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844292" y="2211704"/>
            <a:ext cx="3096244" cy="14096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844292" y="2211704"/>
            <a:ext cx="3096271" cy="1409679"/>
          </a:xfrm>
          <a:custGeom>
            <a:avLst/>
            <a:gdLst/>
            <a:ahLst/>
            <a:cxnLst/>
            <a:rect l="l" t="t" r="r" b="b"/>
            <a:pathLst>
              <a:path w="3096271" h="1409679">
                <a:moveTo>
                  <a:pt x="0" y="1402842"/>
                </a:moveTo>
                <a:lnTo>
                  <a:pt x="1906" y="1290529"/>
                </a:lnTo>
                <a:lnTo>
                  <a:pt x="13883" y="1180488"/>
                </a:lnTo>
                <a:lnTo>
                  <a:pt x="35542" y="1073080"/>
                </a:lnTo>
                <a:lnTo>
                  <a:pt x="66494" y="968666"/>
                </a:lnTo>
                <a:lnTo>
                  <a:pt x="106350" y="867608"/>
                </a:lnTo>
                <a:lnTo>
                  <a:pt x="154723" y="770266"/>
                </a:lnTo>
                <a:lnTo>
                  <a:pt x="211223" y="677003"/>
                </a:lnTo>
                <a:lnTo>
                  <a:pt x="275464" y="588178"/>
                </a:lnTo>
                <a:lnTo>
                  <a:pt x="347055" y="504154"/>
                </a:lnTo>
                <a:lnTo>
                  <a:pt x="425608" y="425291"/>
                </a:lnTo>
                <a:lnTo>
                  <a:pt x="510736" y="351950"/>
                </a:lnTo>
                <a:lnTo>
                  <a:pt x="602050" y="284494"/>
                </a:lnTo>
                <a:lnTo>
                  <a:pt x="699160" y="223282"/>
                </a:lnTo>
                <a:lnTo>
                  <a:pt x="801680" y="168677"/>
                </a:lnTo>
                <a:lnTo>
                  <a:pt x="909220" y="121038"/>
                </a:lnTo>
                <a:lnTo>
                  <a:pt x="1021392" y="80729"/>
                </a:lnTo>
                <a:lnTo>
                  <a:pt x="1137808" y="48109"/>
                </a:lnTo>
                <a:lnTo>
                  <a:pt x="1258079" y="23540"/>
                </a:lnTo>
                <a:lnTo>
                  <a:pt x="1381817" y="7383"/>
                </a:lnTo>
                <a:lnTo>
                  <a:pt x="1508633" y="0"/>
                </a:lnTo>
                <a:lnTo>
                  <a:pt x="1635708" y="1704"/>
                </a:lnTo>
                <a:lnTo>
                  <a:pt x="1760211" y="12306"/>
                </a:lnTo>
                <a:lnTo>
                  <a:pt x="1881733" y="31461"/>
                </a:lnTo>
                <a:lnTo>
                  <a:pt x="1999865" y="58826"/>
                </a:lnTo>
                <a:lnTo>
                  <a:pt x="2114200" y="94059"/>
                </a:lnTo>
                <a:lnTo>
                  <a:pt x="2224329" y="136817"/>
                </a:lnTo>
                <a:lnTo>
                  <a:pt x="2329843" y="186756"/>
                </a:lnTo>
                <a:lnTo>
                  <a:pt x="2430333" y="243535"/>
                </a:lnTo>
                <a:lnTo>
                  <a:pt x="2525393" y="306809"/>
                </a:lnTo>
                <a:lnTo>
                  <a:pt x="2614612" y="376237"/>
                </a:lnTo>
                <a:lnTo>
                  <a:pt x="2697583" y="451475"/>
                </a:lnTo>
                <a:lnTo>
                  <a:pt x="2773897" y="532180"/>
                </a:lnTo>
                <a:lnTo>
                  <a:pt x="2843146" y="618010"/>
                </a:lnTo>
                <a:lnTo>
                  <a:pt x="2904921" y="708621"/>
                </a:lnTo>
                <a:lnTo>
                  <a:pt x="2958814" y="803671"/>
                </a:lnTo>
                <a:lnTo>
                  <a:pt x="3004416" y="902817"/>
                </a:lnTo>
                <a:lnTo>
                  <a:pt x="3041320" y="1005716"/>
                </a:lnTo>
                <a:lnTo>
                  <a:pt x="3069116" y="1112024"/>
                </a:lnTo>
                <a:lnTo>
                  <a:pt x="3087396" y="1221400"/>
                </a:lnTo>
                <a:lnTo>
                  <a:pt x="3095752" y="1333500"/>
                </a:lnTo>
                <a:lnTo>
                  <a:pt x="3096271" y="1371581"/>
                </a:lnTo>
                <a:lnTo>
                  <a:pt x="3096156" y="1384285"/>
                </a:lnTo>
                <a:lnTo>
                  <a:pt x="3095900" y="1396986"/>
                </a:lnTo>
                <a:lnTo>
                  <a:pt x="3095507" y="1409679"/>
                </a:lnTo>
                <a:lnTo>
                  <a:pt x="0" y="1402842"/>
                </a:lnTo>
                <a:close/>
              </a:path>
            </a:pathLst>
          </a:custGeom>
          <a:ln w="9144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009135" y="1711071"/>
            <a:ext cx="739140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0485" marR="12700" indent="-58419">
              <a:lnSpc>
                <a:spcPct val="100000"/>
              </a:lnSpc>
            </a:pPr>
            <a:r>
              <a:rPr sz="1400" dirty="0" smtClean="0">
                <a:latin typeface="Trebuchet MS"/>
                <a:cs typeface="Trebuchet MS"/>
              </a:rPr>
              <a:t>S</a:t>
            </a:r>
            <a:r>
              <a:rPr sz="1400" spc="-10" dirty="0" smtClean="0">
                <a:latin typeface="Trebuchet MS"/>
                <a:cs typeface="Trebuchet MS"/>
              </a:rPr>
              <a:t>tra</a:t>
            </a:r>
            <a:r>
              <a:rPr sz="1400" spc="0" dirty="0" smtClean="0">
                <a:latin typeface="Trebuchet MS"/>
                <a:cs typeface="Trebuchet MS"/>
              </a:rPr>
              <a:t>tegic outlook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0577" y="3117976"/>
            <a:ext cx="739140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dirty="0" smtClean="0">
                <a:latin typeface="Trebuchet MS"/>
                <a:cs typeface="Trebuchet MS"/>
              </a:rPr>
              <a:t>S</a:t>
            </a:r>
            <a:r>
              <a:rPr sz="1400" spc="-10" dirty="0" smtClean="0">
                <a:latin typeface="Trebuchet MS"/>
                <a:cs typeface="Trebuchet MS"/>
              </a:rPr>
              <a:t>tra</a:t>
            </a:r>
            <a:r>
              <a:rPr sz="1400" spc="0" dirty="0" smtClean="0">
                <a:latin typeface="Trebuchet MS"/>
                <a:cs typeface="Trebuchet MS"/>
              </a:rPr>
              <a:t>tegic</a:t>
            </a:r>
            <a:endParaRPr sz="1400">
              <a:latin typeface="Trebuchet MS"/>
              <a:cs typeface="Trebuchet MS"/>
            </a:endParaRPr>
          </a:p>
          <a:p>
            <a:pPr marL="41275">
              <a:lnSpc>
                <a:spcPct val="100000"/>
              </a:lnSpc>
            </a:pPr>
            <a:r>
              <a:rPr sz="1400" dirty="0" smtClean="0">
                <a:latin typeface="Trebuchet MS"/>
                <a:cs typeface="Trebuchet MS"/>
              </a:rPr>
              <a:t>p</a:t>
            </a:r>
            <a:r>
              <a:rPr sz="1400" spc="-10" dirty="0" smtClean="0">
                <a:latin typeface="Trebuchet MS"/>
                <a:cs typeface="Trebuchet MS"/>
              </a:rPr>
              <a:t>r</a:t>
            </a:r>
            <a:r>
              <a:rPr sz="1400" spc="0" dirty="0" smtClean="0">
                <a:latin typeface="Trebuchet MS"/>
                <a:cs typeface="Trebuchet MS"/>
              </a:rPr>
              <a:t>ojects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22069" y="3025901"/>
            <a:ext cx="1437005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77165" marR="12700" indent="-165100">
              <a:lnSpc>
                <a:spcPct val="100000"/>
              </a:lnSpc>
            </a:pPr>
            <a:r>
              <a:rPr sz="1400" dirty="0" smtClean="0">
                <a:latin typeface="Trebuchet MS"/>
                <a:cs typeface="Trebuchet MS"/>
              </a:rPr>
              <a:t>Eff</a:t>
            </a:r>
            <a:r>
              <a:rPr sz="1400" spc="-10" dirty="0" smtClean="0">
                <a:latin typeface="Trebuchet MS"/>
                <a:cs typeface="Trebuchet MS"/>
              </a:rPr>
              <a:t>i</a:t>
            </a:r>
            <a:r>
              <a:rPr sz="1400" spc="0" dirty="0" smtClean="0">
                <a:latin typeface="Trebuchet MS"/>
                <a:cs typeface="Trebuchet MS"/>
              </a:rPr>
              <a:t>ciently</a:t>
            </a:r>
            <a:r>
              <a:rPr sz="1400" spc="-10" dirty="0" smtClean="0">
                <a:latin typeface="Trebuchet MS"/>
                <a:cs typeface="Trebuchet MS"/>
              </a:rPr>
              <a:t> </a:t>
            </a:r>
            <a:r>
              <a:rPr sz="1400" spc="0" dirty="0" smtClean="0">
                <a:latin typeface="Trebuchet MS"/>
                <a:cs typeface="Trebuchet MS"/>
              </a:rPr>
              <a:t>h</a:t>
            </a:r>
            <a:r>
              <a:rPr sz="1400" spc="-10" dirty="0" smtClean="0">
                <a:latin typeface="Trebuchet MS"/>
                <a:cs typeface="Trebuchet MS"/>
              </a:rPr>
              <a:t>a</a:t>
            </a:r>
            <a:r>
              <a:rPr sz="1400" spc="0" dirty="0" smtClean="0">
                <a:latin typeface="Trebuchet MS"/>
                <a:cs typeface="Trebuchet MS"/>
              </a:rPr>
              <a:t>nd</a:t>
            </a:r>
            <a:r>
              <a:rPr sz="1400" spc="-10" dirty="0" smtClean="0">
                <a:latin typeface="Trebuchet MS"/>
                <a:cs typeface="Trebuchet MS"/>
              </a:rPr>
              <a:t>l</a:t>
            </a:r>
            <a:r>
              <a:rPr sz="1400" spc="0" dirty="0" smtClean="0">
                <a:latin typeface="Trebuchet MS"/>
                <a:cs typeface="Trebuchet MS"/>
              </a:rPr>
              <a:t>e </a:t>
            </a:r>
            <a:r>
              <a:rPr sz="1400" spc="-10" dirty="0" smtClean="0">
                <a:latin typeface="Trebuchet MS"/>
                <a:cs typeface="Trebuchet MS"/>
              </a:rPr>
              <a:t>r</a:t>
            </a:r>
            <a:r>
              <a:rPr sz="1400" spc="0" dirty="0" smtClean="0">
                <a:latin typeface="Trebuchet MS"/>
                <a:cs typeface="Trebuchet MS"/>
              </a:rPr>
              <a:t>egu</a:t>
            </a:r>
            <a:r>
              <a:rPr sz="1400" spc="5" dirty="0" smtClean="0">
                <a:latin typeface="Trebuchet MS"/>
                <a:cs typeface="Trebuchet MS"/>
              </a:rPr>
              <a:t>l</a:t>
            </a:r>
            <a:r>
              <a:rPr sz="1400" spc="-10" dirty="0" smtClean="0">
                <a:latin typeface="Trebuchet MS"/>
                <a:cs typeface="Trebuchet MS"/>
              </a:rPr>
              <a:t>a</a:t>
            </a:r>
            <a:r>
              <a:rPr sz="1400" spc="0" dirty="0" smtClean="0">
                <a:latin typeface="Trebuchet MS"/>
                <a:cs typeface="Trebuchet MS"/>
              </a:rPr>
              <a:t>r</a:t>
            </a:r>
            <a:r>
              <a:rPr sz="1400" spc="-5" dirty="0" smtClean="0">
                <a:latin typeface="Trebuchet MS"/>
                <a:cs typeface="Trebuchet MS"/>
              </a:rPr>
              <a:t> </a:t>
            </a:r>
            <a:r>
              <a:rPr sz="1400" spc="-10" dirty="0" smtClean="0">
                <a:latin typeface="Trebuchet MS"/>
                <a:cs typeface="Trebuchet MS"/>
              </a:rPr>
              <a:t>i</a:t>
            </a:r>
            <a:r>
              <a:rPr sz="1400" spc="-5" dirty="0" smtClean="0">
                <a:latin typeface="Trebuchet MS"/>
                <a:cs typeface="Trebuchet MS"/>
              </a:rPr>
              <a:t>ss</a:t>
            </a:r>
            <a:r>
              <a:rPr sz="1400" spc="0" dirty="0" smtClean="0">
                <a:latin typeface="Trebuchet MS"/>
                <a:cs typeface="Trebuchet MS"/>
              </a:rPr>
              <a:t>ues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11778" y="2910819"/>
            <a:ext cx="2211705" cy="560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1275" marR="12700" indent="-29209">
              <a:lnSpc>
                <a:spcPct val="100099"/>
              </a:lnSpc>
            </a:pPr>
            <a:r>
              <a:rPr sz="1800" dirty="0" smtClean="0">
                <a:latin typeface="Trebuchet MS"/>
                <a:cs typeface="Trebuchet MS"/>
              </a:rPr>
              <a:t>Con</a:t>
            </a:r>
            <a:r>
              <a:rPr sz="1800" spc="-10" dirty="0" smtClean="0">
                <a:latin typeface="Trebuchet MS"/>
                <a:cs typeface="Trebuchet MS"/>
              </a:rPr>
              <a:t>t</a:t>
            </a:r>
            <a:r>
              <a:rPr sz="1800" spc="0" dirty="0" smtClean="0">
                <a:latin typeface="Trebuchet MS"/>
                <a:cs typeface="Trebuchet MS"/>
              </a:rPr>
              <a:t>inue</a:t>
            </a:r>
            <a:r>
              <a:rPr sz="1800" spc="10" dirty="0" smtClean="0">
                <a:latin typeface="Trebuchet MS"/>
                <a:cs typeface="Trebuchet MS"/>
              </a:rPr>
              <a:t> </a:t>
            </a:r>
            <a:r>
              <a:rPr sz="1800" spc="0" dirty="0" smtClean="0">
                <a:latin typeface="Trebuchet MS"/>
                <a:cs typeface="Trebuchet MS"/>
              </a:rPr>
              <a:t>shap</a:t>
            </a:r>
            <a:r>
              <a:rPr sz="1800" spc="10" dirty="0" smtClean="0">
                <a:latin typeface="Trebuchet MS"/>
                <a:cs typeface="Trebuchet MS"/>
              </a:rPr>
              <a:t>e</a:t>
            </a:r>
            <a:r>
              <a:rPr sz="1800" spc="-5" dirty="0" smtClean="0">
                <a:latin typeface="Trebuchet MS"/>
                <a:cs typeface="Trebuchet MS"/>
              </a:rPr>
              <a:t>-</a:t>
            </a:r>
            <a:r>
              <a:rPr sz="1800" spc="0" dirty="0" smtClean="0">
                <a:latin typeface="Trebuchet MS"/>
                <a:cs typeface="Trebuchet MS"/>
              </a:rPr>
              <a:t>up</a:t>
            </a:r>
            <a:r>
              <a:rPr sz="1800" spc="-10" dirty="0" smtClean="0">
                <a:latin typeface="Trebuchet MS"/>
                <a:cs typeface="Trebuchet MS"/>
              </a:rPr>
              <a:t> </a:t>
            </a:r>
            <a:r>
              <a:rPr sz="1800" spc="-20" dirty="0" smtClean="0">
                <a:latin typeface="Trebuchet MS"/>
                <a:cs typeface="Trebuchet MS"/>
              </a:rPr>
              <a:t>o</a:t>
            </a:r>
            <a:r>
              <a:rPr sz="1800" spc="-10" dirty="0" smtClean="0">
                <a:latin typeface="Trebuchet MS"/>
                <a:cs typeface="Trebuchet MS"/>
              </a:rPr>
              <a:t>f internal</a:t>
            </a:r>
            <a:r>
              <a:rPr sz="1800" spc="5" dirty="0" smtClean="0">
                <a:latin typeface="Trebuchet MS"/>
                <a:cs typeface="Trebuchet MS"/>
              </a:rPr>
              <a:t> </a:t>
            </a:r>
            <a:r>
              <a:rPr sz="1800" spc="-20" dirty="0" smtClean="0">
                <a:latin typeface="Trebuchet MS"/>
                <a:cs typeface="Trebuchet MS"/>
              </a:rPr>
              <a:t>o</a:t>
            </a:r>
            <a:r>
              <a:rPr sz="1800" spc="-10" dirty="0" smtClean="0">
                <a:latin typeface="Trebuchet MS"/>
                <a:cs typeface="Trebuchet MS"/>
              </a:rPr>
              <a:t>r</a:t>
            </a:r>
            <a:r>
              <a:rPr sz="1800" spc="-20" dirty="0" smtClean="0">
                <a:latin typeface="Trebuchet MS"/>
                <a:cs typeface="Trebuchet MS"/>
              </a:rPr>
              <a:t>g</a:t>
            </a:r>
            <a:r>
              <a:rPr sz="1800" spc="0" dirty="0" smtClean="0">
                <a:latin typeface="Trebuchet MS"/>
                <a:cs typeface="Trebuchet MS"/>
              </a:rPr>
              <a:t>anisati</a:t>
            </a:r>
            <a:r>
              <a:rPr sz="1800" spc="-10" dirty="0" smtClean="0">
                <a:latin typeface="Trebuchet MS"/>
                <a:cs typeface="Trebuchet MS"/>
              </a:rPr>
              <a:t>o</a:t>
            </a:r>
            <a:r>
              <a:rPr sz="1800" spc="0" dirty="0" smtClean="0"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843783" y="3723132"/>
            <a:ext cx="3096768" cy="649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43783" y="3723132"/>
            <a:ext cx="3096768" cy="649224"/>
          </a:xfrm>
          <a:custGeom>
            <a:avLst/>
            <a:gdLst/>
            <a:ahLst/>
            <a:cxnLst/>
            <a:rect l="l" t="t" r="r" b="b"/>
            <a:pathLst>
              <a:path w="3096768" h="649224">
                <a:moveTo>
                  <a:pt x="0" y="649224"/>
                </a:moveTo>
                <a:lnTo>
                  <a:pt x="3096768" y="649224"/>
                </a:lnTo>
                <a:lnTo>
                  <a:pt x="3096768" y="0"/>
                </a:lnTo>
                <a:lnTo>
                  <a:pt x="0" y="0"/>
                </a:lnTo>
                <a:lnTo>
                  <a:pt x="0" y="649224"/>
                </a:lnTo>
                <a:close/>
              </a:path>
            </a:pathLst>
          </a:custGeom>
          <a:ln w="9144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362959" y="3776573"/>
            <a:ext cx="2181860" cy="4991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54940">
              <a:lnSpc>
                <a:spcPct val="100000"/>
              </a:lnSpc>
            </a:pPr>
            <a:r>
              <a:rPr sz="1600" spc="-10" dirty="0" smtClean="0">
                <a:latin typeface="Trebuchet MS"/>
                <a:cs typeface="Trebuchet MS"/>
              </a:rPr>
              <a:t>Furth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r</a:t>
            </a:r>
            <a:r>
              <a:rPr sz="1600" spc="-5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s</a:t>
            </a:r>
            <a:r>
              <a:rPr sz="1600" spc="-5" dirty="0" smtClean="0">
                <a:latin typeface="Trebuchet MS"/>
                <a:cs typeface="Trebuchet MS"/>
              </a:rPr>
              <a:t>t</a:t>
            </a:r>
            <a:r>
              <a:rPr sz="1600" spc="-10" dirty="0" smtClean="0">
                <a:latin typeface="Trebuchet MS"/>
                <a:cs typeface="Trebuchet MS"/>
              </a:rPr>
              <a:t>r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n</a:t>
            </a:r>
            <a:r>
              <a:rPr sz="1600" spc="-5" dirty="0" smtClean="0">
                <a:latin typeface="Trebuchet MS"/>
                <a:cs typeface="Trebuchet MS"/>
              </a:rPr>
              <a:t>g</a:t>
            </a:r>
            <a:r>
              <a:rPr sz="1600" spc="-10" dirty="0" smtClean="0">
                <a:latin typeface="Trebuchet MS"/>
                <a:cs typeface="Trebuchet MS"/>
              </a:rPr>
              <a:t>t</a:t>
            </a:r>
            <a:r>
              <a:rPr sz="1600" spc="-5" dirty="0" smtClean="0">
                <a:latin typeface="Trebuchet MS"/>
                <a:cs typeface="Trebuchet MS"/>
              </a:rPr>
              <a:t>h</a:t>
            </a:r>
            <a:r>
              <a:rPr sz="1600" spc="-10" dirty="0" smtClean="0">
                <a:latin typeface="Trebuchet MS"/>
                <a:cs typeface="Trebuchet MS"/>
              </a:rPr>
              <a:t>en r</a:t>
            </a:r>
            <a:r>
              <a:rPr sz="1600" spc="-5" dirty="0" smtClean="0">
                <a:latin typeface="Trebuchet MS"/>
                <a:cs typeface="Trebuchet MS"/>
              </a:rPr>
              <a:t>e</a:t>
            </a:r>
            <a:r>
              <a:rPr sz="1600" spc="-10" dirty="0" smtClean="0">
                <a:latin typeface="Trebuchet MS"/>
                <a:cs typeface="Trebuchet MS"/>
              </a:rPr>
              <a:t>lations</a:t>
            </a:r>
            <a:r>
              <a:rPr sz="1600" spc="3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with</a:t>
            </a:r>
            <a:r>
              <a:rPr sz="1600" spc="10" dirty="0" smtClean="0">
                <a:latin typeface="Trebuchet MS"/>
                <a:cs typeface="Trebuchet MS"/>
              </a:rPr>
              <a:t> </a:t>
            </a:r>
            <a:r>
              <a:rPr sz="1600" spc="-10" dirty="0" smtClean="0">
                <a:latin typeface="Trebuchet MS"/>
                <a:cs typeface="Trebuchet MS"/>
              </a:rPr>
              <a:t>members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71475">
              <a:lnSpc>
                <a:spcPct val="100000"/>
              </a:lnSpc>
            </a:pP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4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e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10" dirty="0" smtClean="0">
                <a:solidFill>
                  <a:srgbClr val="FFFFFF"/>
                </a:solidFill>
                <a:latin typeface="Calibri Light"/>
                <a:cs typeface="Calibri Light"/>
              </a:rPr>
              <a:t>l</a:t>
            </a:r>
            <a:r>
              <a:rPr sz="2700" spc="-5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2700" spc="-55" dirty="0" smtClean="0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g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50" dirty="0" smtClean="0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2700" spc="-20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s</a:t>
            </a:r>
            <a:r>
              <a:rPr sz="2700" spc="-65" dirty="0" smtClean="0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2700" spc="-25" dirty="0" smtClean="0">
                <a:solidFill>
                  <a:srgbClr val="FFFFFF"/>
                </a:solidFill>
                <a:latin typeface="Calibri Light"/>
                <a:cs typeface="Calibri Light"/>
              </a:rPr>
              <a:t>t</a:t>
            </a:r>
            <a:r>
              <a:rPr sz="2700" spc="-35" dirty="0" smtClean="0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on</a:t>
            </a:r>
            <a:r>
              <a:rPr sz="2700" spc="-70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2700" spc="-30" dirty="0" smtClean="0">
                <a:solidFill>
                  <a:srgbClr val="FFFFFF"/>
                </a:solidFill>
                <a:latin typeface="Calibri Light"/>
                <a:cs typeface="Calibri Light"/>
              </a:rPr>
              <a:t>2</a:t>
            </a:r>
            <a:r>
              <a:rPr sz="2700" spc="-40" dirty="0" smtClean="0">
                <a:solidFill>
                  <a:srgbClr val="FFFFFF"/>
                </a:solidFill>
                <a:latin typeface="Calibri Light"/>
                <a:cs typeface="Calibri Light"/>
              </a:rPr>
              <a:t>01</a:t>
            </a:r>
            <a:r>
              <a:rPr sz="2700" spc="-15" dirty="0" smtClean="0">
                <a:solidFill>
                  <a:srgbClr val="FFFFFF"/>
                </a:solidFill>
                <a:latin typeface="Calibri Light"/>
                <a:cs typeface="Calibri Light"/>
              </a:rPr>
              <a:t>6</a:t>
            </a:r>
            <a:r>
              <a:rPr sz="2700" spc="-75" dirty="0" smtClean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Wingdings"/>
                <a:cs typeface="Wingdings"/>
              </a:rPr>
              <a:t></a:t>
            </a:r>
            <a:r>
              <a:rPr sz="1400" spc="-45" dirty="0" smtClean="0">
                <a:solidFill>
                  <a:srgbClr val="BEBEBE"/>
                </a:solidFill>
                <a:latin typeface="Times New Roman"/>
                <a:cs typeface="Times New Roman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be</a:t>
            </a:r>
            <a:r>
              <a:rPr sz="1400" spc="-25" dirty="0" smtClean="0">
                <a:solidFill>
                  <a:srgbClr val="BEBEBE"/>
                </a:solidFill>
                <a:latin typeface="Calibri Light"/>
                <a:cs typeface="Calibri Light"/>
              </a:rPr>
              <a:t>co</a:t>
            </a:r>
            <a:r>
              <a:rPr sz="1400" spc="-20" dirty="0" smtClean="0">
                <a:solidFill>
                  <a:srgbClr val="BEBEBE"/>
                </a:solidFill>
                <a:latin typeface="Calibri Light"/>
                <a:cs typeface="Calibri Light"/>
              </a:rPr>
              <a:t>m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i</a:t>
            </a:r>
            <a:r>
              <a:rPr sz="1400" spc="-25" dirty="0" smtClean="0">
                <a:solidFill>
                  <a:srgbClr val="BEBEBE"/>
                </a:solidFill>
                <a:latin typeface="Calibri Light"/>
                <a:cs typeface="Calibri Light"/>
              </a:rPr>
              <a:t>n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g</a:t>
            </a:r>
            <a:r>
              <a:rPr sz="1400" spc="-50" dirty="0" smtClean="0">
                <a:solidFill>
                  <a:srgbClr val="BEBEBE"/>
                </a:solidFill>
                <a:latin typeface="Calibri Light"/>
                <a:cs typeface="Calibri Light"/>
              </a:rPr>
              <a:t> 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m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o</a:t>
            </a:r>
            <a:r>
              <a:rPr sz="1400" spc="-30" dirty="0" smtClean="0">
                <a:solidFill>
                  <a:srgbClr val="BEBEBE"/>
                </a:solidFill>
                <a:latin typeface="Calibri Light"/>
                <a:cs typeface="Calibri Light"/>
              </a:rPr>
              <a:t>r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e</a:t>
            </a:r>
            <a:r>
              <a:rPr sz="1400" spc="-65" dirty="0" smtClean="0">
                <a:solidFill>
                  <a:srgbClr val="BEBEBE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ni</a:t>
            </a:r>
            <a:r>
              <a:rPr sz="1400" spc="-15" dirty="0" smtClean="0">
                <a:solidFill>
                  <a:srgbClr val="BEBEBE"/>
                </a:solidFill>
                <a:latin typeface="Calibri Light"/>
                <a:cs typeface="Calibri Light"/>
              </a:rPr>
              <a:t>m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bl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e</a:t>
            </a:r>
            <a:r>
              <a:rPr sz="1400" spc="-65" dirty="0" smtClean="0">
                <a:solidFill>
                  <a:srgbClr val="BEBEBE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and</a:t>
            </a:r>
            <a:r>
              <a:rPr sz="1400" spc="-50" dirty="0" smtClean="0">
                <a:solidFill>
                  <a:srgbClr val="BEBEBE"/>
                </a:solidFill>
                <a:latin typeface="Calibri Light"/>
                <a:cs typeface="Calibri Light"/>
              </a:rPr>
              <a:t> 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fl</a:t>
            </a:r>
            <a:r>
              <a:rPr sz="1400" spc="-20" dirty="0" smtClean="0">
                <a:solidFill>
                  <a:srgbClr val="BEBEBE"/>
                </a:solidFill>
                <a:latin typeface="Calibri Light"/>
                <a:cs typeface="Calibri Light"/>
              </a:rPr>
              <a:t>e</a:t>
            </a:r>
            <a:r>
              <a:rPr sz="1400" spc="-15" dirty="0" smtClean="0">
                <a:solidFill>
                  <a:srgbClr val="BEBEBE"/>
                </a:solidFill>
                <a:latin typeface="Calibri Light"/>
                <a:cs typeface="Calibri Light"/>
              </a:rPr>
              <a:t>x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i</a:t>
            </a:r>
            <a:r>
              <a:rPr sz="1400" spc="-25" dirty="0" smtClean="0">
                <a:solidFill>
                  <a:srgbClr val="BEBEBE"/>
                </a:solidFill>
                <a:latin typeface="Calibri Light"/>
                <a:cs typeface="Calibri Light"/>
              </a:rPr>
              <a:t>b</a:t>
            </a:r>
            <a:r>
              <a:rPr sz="1400" spc="-10" dirty="0" smtClean="0">
                <a:solidFill>
                  <a:srgbClr val="BEBEBE"/>
                </a:solidFill>
                <a:latin typeface="Calibri Light"/>
                <a:cs typeface="Calibri Light"/>
              </a:rPr>
              <a:t>l</a:t>
            </a:r>
            <a:r>
              <a:rPr sz="1400" spc="0" dirty="0" smtClean="0">
                <a:solidFill>
                  <a:srgbClr val="BEBEBE"/>
                </a:solidFill>
                <a:latin typeface="Calibri Light"/>
                <a:cs typeface="Calibri Light"/>
              </a:rPr>
              <a:t>e</a:t>
            </a:r>
            <a:endParaRPr sz="1400">
              <a:latin typeface="Calibri Light"/>
              <a:cs typeface="Calibri Ligh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686933" y="4125467"/>
            <a:ext cx="2483230" cy="940307"/>
          </a:xfrm>
          <a:custGeom>
            <a:avLst/>
            <a:gdLst/>
            <a:ahLst/>
            <a:cxnLst/>
            <a:rect l="l" t="t" r="r" b="b"/>
            <a:pathLst>
              <a:path w="2483230" h="940307">
                <a:moveTo>
                  <a:pt x="0" y="0"/>
                </a:moveTo>
                <a:lnTo>
                  <a:pt x="803020" y="292607"/>
                </a:lnTo>
                <a:lnTo>
                  <a:pt x="574619" y="292608"/>
                </a:lnTo>
                <a:lnTo>
                  <a:pt x="560019" y="293631"/>
                </a:lnTo>
                <a:lnTo>
                  <a:pt x="520303" y="307445"/>
                </a:lnTo>
                <a:lnTo>
                  <a:pt x="489415" y="334690"/>
                </a:lnTo>
                <a:lnTo>
                  <a:pt x="470825" y="371909"/>
                </a:lnTo>
                <a:lnTo>
                  <a:pt x="466979" y="832667"/>
                </a:lnTo>
                <a:lnTo>
                  <a:pt x="468003" y="847279"/>
                </a:lnTo>
                <a:lnTo>
                  <a:pt x="481827" y="887007"/>
                </a:lnTo>
                <a:lnTo>
                  <a:pt x="509082" y="917888"/>
                </a:lnTo>
                <a:lnTo>
                  <a:pt x="546298" y="936464"/>
                </a:lnTo>
                <a:lnTo>
                  <a:pt x="574928" y="940307"/>
                </a:lnTo>
                <a:lnTo>
                  <a:pt x="2375590" y="940307"/>
                </a:lnTo>
                <a:lnTo>
                  <a:pt x="2417477" y="931739"/>
                </a:lnTo>
                <a:lnTo>
                  <a:pt x="2451693" y="908588"/>
                </a:lnTo>
                <a:lnTo>
                  <a:pt x="2474768" y="874309"/>
                </a:lnTo>
                <a:lnTo>
                  <a:pt x="2483210" y="832667"/>
                </a:lnTo>
                <a:lnTo>
                  <a:pt x="2483230" y="400248"/>
                </a:lnTo>
                <a:lnTo>
                  <a:pt x="2482206" y="385637"/>
                </a:lnTo>
                <a:lnTo>
                  <a:pt x="2468382" y="345909"/>
                </a:lnTo>
                <a:lnTo>
                  <a:pt x="2441127" y="315029"/>
                </a:lnTo>
                <a:lnTo>
                  <a:pt x="2403911" y="296451"/>
                </a:lnTo>
                <a:lnTo>
                  <a:pt x="2375281" y="292607"/>
                </a:lnTo>
                <a:lnTo>
                  <a:pt x="1307084" y="292607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686933" y="4125467"/>
            <a:ext cx="2483231" cy="940307"/>
          </a:xfrm>
          <a:custGeom>
            <a:avLst/>
            <a:gdLst/>
            <a:ahLst/>
            <a:cxnLst/>
            <a:rect l="l" t="t" r="r" b="b"/>
            <a:pathLst>
              <a:path w="2483230" h="940307">
                <a:moveTo>
                  <a:pt x="466978" y="400557"/>
                </a:moveTo>
                <a:lnTo>
                  <a:pt x="475441" y="358608"/>
                </a:lnTo>
                <a:lnTo>
                  <a:pt x="498516" y="324329"/>
                </a:lnTo>
                <a:lnTo>
                  <a:pt x="532732" y="301177"/>
                </a:lnTo>
                <a:lnTo>
                  <a:pt x="574619" y="292608"/>
                </a:lnTo>
                <a:lnTo>
                  <a:pt x="803020" y="292607"/>
                </a:lnTo>
                <a:lnTo>
                  <a:pt x="0" y="0"/>
                </a:lnTo>
                <a:lnTo>
                  <a:pt x="1307084" y="292607"/>
                </a:lnTo>
                <a:lnTo>
                  <a:pt x="2375281" y="292607"/>
                </a:lnTo>
                <a:lnTo>
                  <a:pt x="2389892" y="293590"/>
                </a:lnTo>
                <a:lnTo>
                  <a:pt x="2429657" y="307298"/>
                </a:lnTo>
                <a:lnTo>
                  <a:pt x="2460618" y="334462"/>
                </a:lnTo>
                <a:lnTo>
                  <a:pt x="2479305" y="371625"/>
                </a:lnTo>
                <a:lnTo>
                  <a:pt x="2483231" y="400557"/>
                </a:lnTo>
                <a:lnTo>
                  <a:pt x="2483231" y="562482"/>
                </a:lnTo>
                <a:lnTo>
                  <a:pt x="2483231" y="832357"/>
                </a:lnTo>
                <a:lnTo>
                  <a:pt x="2482247" y="846980"/>
                </a:lnTo>
                <a:lnTo>
                  <a:pt x="2468528" y="886758"/>
                </a:lnTo>
                <a:lnTo>
                  <a:pt x="2441354" y="917712"/>
                </a:lnTo>
                <a:lnTo>
                  <a:pt x="2404196" y="936386"/>
                </a:lnTo>
                <a:lnTo>
                  <a:pt x="1307084" y="940307"/>
                </a:lnTo>
                <a:lnTo>
                  <a:pt x="803020" y="940307"/>
                </a:lnTo>
                <a:lnTo>
                  <a:pt x="574928" y="940307"/>
                </a:lnTo>
                <a:lnTo>
                  <a:pt x="560317" y="939325"/>
                </a:lnTo>
                <a:lnTo>
                  <a:pt x="520552" y="925617"/>
                </a:lnTo>
                <a:lnTo>
                  <a:pt x="489591" y="898454"/>
                </a:lnTo>
                <a:lnTo>
                  <a:pt x="470904" y="861292"/>
                </a:lnTo>
                <a:lnTo>
                  <a:pt x="466978" y="562482"/>
                </a:lnTo>
                <a:lnTo>
                  <a:pt x="466978" y="400557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286246" y="4464100"/>
            <a:ext cx="1752600" cy="560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0000"/>
              </a:lnSpc>
            </a:pPr>
            <a:r>
              <a:rPr sz="1200" spc="-10" dirty="0" smtClean="0">
                <a:latin typeface="Trebuchet MS"/>
                <a:cs typeface="Trebuchet MS"/>
              </a:rPr>
              <a:t>En</a:t>
            </a:r>
            <a:r>
              <a:rPr sz="1200" spc="-15" dirty="0" smtClean="0">
                <a:latin typeface="Trebuchet MS"/>
                <a:cs typeface="Trebuchet MS"/>
              </a:rPr>
              <a:t>s</a:t>
            </a:r>
            <a:r>
              <a:rPr sz="1200" spc="0" dirty="0" smtClean="0">
                <a:latin typeface="Trebuchet MS"/>
                <a:cs typeface="Trebuchet MS"/>
              </a:rPr>
              <a:t>u</a:t>
            </a:r>
            <a:r>
              <a:rPr sz="1200" spc="-5" dirty="0" smtClean="0">
                <a:latin typeface="Trebuchet MS"/>
                <a:cs typeface="Trebuchet MS"/>
              </a:rPr>
              <a:t>r</a:t>
            </a:r>
            <a:r>
              <a:rPr sz="1200" spc="0" dirty="0" smtClean="0">
                <a:latin typeface="Trebuchet MS"/>
                <a:cs typeface="Trebuchet MS"/>
              </a:rPr>
              <a:t>i</a:t>
            </a:r>
            <a:r>
              <a:rPr sz="1200" spc="-10" dirty="0" smtClean="0">
                <a:latin typeface="Trebuchet MS"/>
                <a:cs typeface="Trebuchet MS"/>
              </a:rPr>
              <a:t>ng</a:t>
            </a:r>
            <a:r>
              <a:rPr sz="1200" spc="-40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t</a:t>
            </a:r>
            <a:r>
              <a:rPr sz="1200" spc="-5" dirty="0" smtClean="0">
                <a:latin typeface="Trebuchet MS"/>
                <a:cs typeface="Trebuchet MS"/>
              </a:rPr>
              <a:t>w</a:t>
            </a:r>
            <a:r>
              <a:rPr sz="1200" spc="0" dirty="0" smtClean="0">
                <a:latin typeface="Trebuchet MS"/>
                <a:cs typeface="Trebuchet MS"/>
              </a:rPr>
              <a:t>o-</a:t>
            </a:r>
            <a:r>
              <a:rPr sz="1200" spc="-5" dirty="0" smtClean="0">
                <a:latin typeface="Trebuchet MS"/>
                <a:cs typeface="Trebuchet MS"/>
              </a:rPr>
              <a:t>w</a:t>
            </a:r>
            <a:r>
              <a:rPr sz="1200" spc="0" dirty="0" smtClean="0">
                <a:latin typeface="Trebuchet MS"/>
                <a:cs typeface="Trebuchet MS"/>
              </a:rPr>
              <a:t>ay</a:t>
            </a:r>
            <a:r>
              <a:rPr sz="1200" spc="-30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tr</a:t>
            </a:r>
            <a:r>
              <a:rPr sz="1200" spc="5" dirty="0" smtClean="0">
                <a:latin typeface="Trebuchet MS"/>
                <a:cs typeface="Trebuchet MS"/>
              </a:rPr>
              <a:t>a</a:t>
            </a:r>
            <a:r>
              <a:rPr sz="1200" spc="-5" dirty="0" smtClean="0">
                <a:latin typeface="Trebuchet MS"/>
                <a:cs typeface="Trebuchet MS"/>
              </a:rPr>
              <a:t>ff</a:t>
            </a:r>
            <a:r>
              <a:rPr sz="1200" spc="0" dirty="0" smtClean="0">
                <a:latin typeface="Trebuchet MS"/>
                <a:cs typeface="Trebuchet MS"/>
              </a:rPr>
              <a:t>ic, unit</a:t>
            </a:r>
            <a:r>
              <a:rPr sz="1200" spc="-10" dirty="0" smtClean="0">
                <a:latin typeface="Trebuchet MS"/>
                <a:cs typeface="Trebuchet MS"/>
              </a:rPr>
              <a:t>ing</a:t>
            </a:r>
            <a:r>
              <a:rPr sz="1200" spc="-30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ide</a:t>
            </a:r>
            <a:r>
              <a:rPr sz="1200" spc="-10" dirty="0" smtClean="0">
                <a:latin typeface="Trebuchet MS"/>
                <a:cs typeface="Trebuchet MS"/>
              </a:rPr>
              <a:t>a</a:t>
            </a:r>
            <a:r>
              <a:rPr sz="1200" spc="-5" dirty="0" smtClean="0">
                <a:latin typeface="Trebuchet MS"/>
                <a:cs typeface="Trebuchet MS"/>
              </a:rPr>
              <a:t>s</a:t>
            </a:r>
            <a:r>
              <a:rPr sz="1200" spc="-3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&amp; exp</a:t>
            </a:r>
            <a:r>
              <a:rPr sz="1200" spc="5" dirty="0" smtClean="0">
                <a:latin typeface="Trebuchet MS"/>
                <a:cs typeface="Trebuchet MS"/>
              </a:rPr>
              <a:t>e</a:t>
            </a:r>
            <a:r>
              <a:rPr sz="1200" spc="0" dirty="0" smtClean="0">
                <a:latin typeface="Trebuchet MS"/>
                <a:cs typeface="Trebuchet MS"/>
              </a:rPr>
              <a:t>rt</a:t>
            </a:r>
            <a:r>
              <a:rPr sz="1200" spc="-10" dirty="0" smtClean="0">
                <a:latin typeface="Trebuchet MS"/>
                <a:cs typeface="Trebuchet MS"/>
              </a:rPr>
              <a:t>i</a:t>
            </a:r>
            <a:r>
              <a:rPr sz="1200" spc="-15" dirty="0" smtClean="0">
                <a:latin typeface="Trebuchet MS"/>
                <a:cs typeface="Trebuchet MS"/>
              </a:rPr>
              <a:t>s</a:t>
            </a:r>
            <a:r>
              <a:rPr sz="1200" spc="0" dirty="0" smtClean="0">
                <a:latin typeface="Trebuchet MS"/>
                <a:cs typeface="Trebuchet MS"/>
              </a:rPr>
              <a:t>e</a:t>
            </a:r>
            <a:endParaRPr sz="1200">
              <a:latin typeface="Trebuchet MS"/>
              <a:cs typeface="Trebuchet MS"/>
            </a:endParaRPr>
          </a:p>
          <a:p>
            <a:pPr marR="3810" algn="ctr">
              <a:lnSpc>
                <a:spcPct val="100000"/>
              </a:lnSpc>
            </a:pPr>
            <a:r>
              <a:rPr sz="1200" dirty="0" smtClean="0">
                <a:latin typeface="Trebuchet MS"/>
                <a:cs typeface="Trebuchet MS"/>
              </a:rPr>
              <a:t>+</a:t>
            </a:r>
            <a:r>
              <a:rPr sz="1200" spc="-10" dirty="0" smtClean="0">
                <a:latin typeface="Trebuchet MS"/>
                <a:cs typeface="Trebuchet MS"/>
              </a:rPr>
              <a:t> </a:t>
            </a:r>
            <a:r>
              <a:rPr sz="1200" spc="-15" dirty="0" smtClean="0">
                <a:latin typeface="Trebuchet MS"/>
                <a:cs typeface="Trebuchet MS"/>
              </a:rPr>
              <a:t>s</a:t>
            </a:r>
            <a:r>
              <a:rPr sz="1200" spc="0" dirty="0" smtClean="0">
                <a:latin typeface="Trebuchet MS"/>
                <a:cs typeface="Trebuchet MS"/>
              </a:rPr>
              <a:t>ettin</a:t>
            </a:r>
            <a:r>
              <a:rPr sz="1200" spc="-10" dirty="0" smtClean="0">
                <a:latin typeface="Trebuchet MS"/>
                <a:cs typeface="Trebuchet MS"/>
              </a:rPr>
              <a:t>g</a:t>
            </a:r>
            <a:r>
              <a:rPr sz="1200" spc="-30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the</a:t>
            </a:r>
            <a:r>
              <a:rPr sz="1200" spc="-2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agen</a:t>
            </a:r>
            <a:r>
              <a:rPr sz="1200" spc="-10" dirty="0" smtClean="0">
                <a:latin typeface="Trebuchet MS"/>
                <a:cs typeface="Trebuchet MS"/>
              </a:rPr>
              <a:t>d</a:t>
            </a:r>
            <a:r>
              <a:rPr sz="1200" spc="0" dirty="0" smtClean="0">
                <a:latin typeface="Trebuchet MS"/>
                <a:cs typeface="Trebuchet MS"/>
              </a:rPr>
              <a:t>a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873113" y="2279904"/>
            <a:ext cx="1886838" cy="753618"/>
          </a:xfrm>
          <a:custGeom>
            <a:avLst/>
            <a:gdLst/>
            <a:ahLst/>
            <a:cxnLst/>
            <a:rect l="l" t="t" r="r" b="b"/>
            <a:pathLst>
              <a:path w="1886838" h="753618">
                <a:moveTo>
                  <a:pt x="1778888" y="0"/>
                </a:moveTo>
                <a:lnTo>
                  <a:pt x="554299" y="0"/>
                </a:lnTo>
                <a:lnTo>
                  <a:pt x="512412" y="8576"/>
                </a:lnTo>
                <a:lnTo>
                  <a:pt x="478196" y="31740"/>
                </a:lnTo>
                <a:lnTo>
                  <a:pt x="455121" y="66021"/>
                </a:lnTo>
                <a:lnTo>
                  <a:pt x="446679" y="107640"/>
                </a:lnTo>
                <a:lnTo>
                  <a:pt x="446658" y="377825"/>
                </a:lnTo>
                <a:lnTo>
                  <a:pt x="0" y="753618"/>
                </a:lnTo>
                <a:lnTo>
                  <a:pt x="446658" y="539750"/>
                </a:lnTo>
                <a:lnTo>
                  <a:pt x="1886838" y="539750"/>
                </a:lnTo>
                <a:lnTo>
                  <a:pt x="1886838" y="107640"/>
                </a:lnTo>
                <a:lnTo>
                  <a:pt x="1878262" y="65753"/>
                </a:lnTo>
                <a:lnTo>
                  <a:pt x="1855098" y="31537"/>
                </a:lnTo>
                <a:lnTo>
                  <a:pt x="1820817" y="8462"/>
                </a:lnTo>
                <a:lnTo>
                  <a:pt x="1793500" y="983"/>
                </a:lnTo>
                <a:lnTo>
                  <a:pt x="1778888" y="0"/>
                </a:lnTo>
                <a:close/>
              </a:path>
              <a:path w="1886838" h="753618">
                <a:moveTo>
                  <a:pt x="1886838" y="539750"/>
                </a:moveTo>
                <a:lnTo>
                  <a:pt x="446658" y="539750"/>
                </a:lnTo>
                <a:lnTo>
                  <a:pt x="446659" y="540059"/>
                </a:lnTo>
                <a:lnTo>
                  <a:pt x="455235" y="581946"/>
                </a:lnTo>
                <a:lnTo>
                  <a:pt x="478399" y="616162"/>
                </a:lnTo>
                <a:lnTo>
                  <a:pt x="512680" y="639237"/>
                </a:lnTo>
                <a:lnTo>
                  <a:pt x="554608" y="647700"/>
                </a:lnTo>
                <a:lnTo>
                  <a:pt x="1779198" y="647699"/>
                </a:lnTo>
                <a:lnTo>
                  <a:pt x="1821085" y="639123"/>
                </a:lnTo>
                <a:lnTo>
                  <a:pt x="1855301" y="615959"/>
                </a:lnTo>
                <a:lnTo>
                  <a:pt x="1878376" y="581678"/>
                </a:lnTo>
                <a:lnTo>
                  <a:pt x="1886838" y="53975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873113" y="2279904"/>
            <a:ext cx="1886838" cy="753618"/>
          </a:xfrm>
          <a:custGeom>
            <a:avLst/>
            <a:gdLst/>
            <a:ahLst/>
            <a:cxnLst/>
            <a:rect l="l" t="t" r="r" b="b"/>
            <a:pathLst>
              <a:path w="1886838" h="753618">
                <a:moveTo>
                  <a:pt x="446658" y="107950"/>
                </a:moveTo>
                <a:lnTo>
                  <a:pt x="455121" y="66021"/>
                </a:lnTo>
                <a:lnTo>
                  <a:pt x="478196" y="31740"/>
                </a:lnTo>
                <a:lnTo>
                  <a:pt x="512412" y="8576"/>
                </a:lnTo>
                <a:lnTo>
                  <a:pt x="554299" y="0"/>
                </a:lnTo>
                <a:lnTo>
                  <a:pt x="686688" y="0"/>
                </a:lnTo>
                <a:lnTo>
                  <a:pt x="1046733" y="0"/>
                </a:lnTo>
                <a:lnTo>
                  <a:pt x="1778888" y="0"/>
                </a:lnTo>
                <a:lnTo>
                  <a:pt x="1793500" y="983"/>
                </a:lnTo>
                <a:lnTo>
                  <a:pt x="1833265" y="14702"/>
                </a:lnTo>
                <a:lnTo>
                  <a:pt x="1864226" y="41876"/>
                </a:lnTo>
                <a:lnTo>
                  <a:pt x="1882913" y="79034"/>
                </a:lnTo>
                <a:lnTo>
                  <a:pt x="1886838" y="377825"/>
                </a:lnTo>
                <a:lnTo>
                  <a:pt x="1886838" y="539750"/>
                </a:lnTo>
                <a:lnTo>
                  <a:pt x="1885855" y="554361"/>
                </a:lnTo>
                <a:lnTo>
                  <a:pt x="1882992" y="568380"/>
                </a:lnTo>
                <a:lnTo>
                  <a:pt x="1864402" y="605596"/>
                </a:lnTo>
                <a:lnTo>
                  <a:pt x="1833514" y="632851"/>
                </a:lnTo>
                <a:lnTo>
                  <a:pt x="1793798" y="646675"/>
                </a:lnTo>
                <a:lnTo>
                  <a:pt x="1046733" y="647700"/>
                </a:lnTo>
                <a:lnTo>
                  <a:pt x="686688" y="647700"/>
                </a:lnTo>
                <a:lnTo>
                  <a:pt x="554608" y="647700"/>
                </a:lnTo>
                <a:lnTo>
                  <a:pt x="539997" y="646716"/>
                </a:lnTo>
                <a:lnTo>
                  <a:pt x="500232" y="632997"/>
                </a:lnTo>
                <a:lnTo>
                  <a:pt x="469271" y="605823"/>
                </a:lnTo>
                <a:lnTo>
                  <a:pt x="450584" y="568665"/>
                </a:lnTo>
                <a:lnTo>
                  <a:pt x="446658" y="539750"/>
                </a:lnTo>
                <a:lnTo>
                  <a:pt x="0" y="753618"/>
                </a:lnTo>
                <a:lnTo>
                  <a:pt x="446658" y="377825"/>
                </a:lnTo>
                <a:lnTo>
                  <a:pt x="446658" y="10795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7506461" y="2325370"/>
            <a:ext cx="1067435" cy="560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635" algn="ctr">
              <a:lnSpc>
                <a:spcPct val="100000"/>
              </a:lnSpc>
            </a:pPr>
            <a:r>
              <a:rPr sz="1200" spc="-10" dirty="0" smtClean="0">
                <a:latin typeface="Trebuchet MS"/>
                <a:cs typeface="Trebuchet MS"/>
              </a:rPr>
              <a:t>Agi</a:t>
            </a:r>
            <a:r>
              <a:rPr sz="1200" spc="-15" dirty="0" smtClean="0">
                <a:latin typeface="Trebuchet MS"/>
                <a:cs typeface="Trebuchet MS"/>
              </a:rPr>
              <a:t>l</a:t>
            </a:r>
            <a:r>
              <a:rPr sz="1200" spc="0" dirty="0" smtClean="0">
                <a:latin typeface="Trebuchet MS"/>
                <a:cs typeface="Trebuchet MS"/>
              </a:rPr>
              <a:t>e,</a:t>
            </a:r>
            <a:r>
              <a:rPr sz="1200" spc="-2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pr</a:t>
            </a:r>
            <a:r>
              <a:rPr sz="1200" spc="5" dirty="0" smtClean="0">
                <a:latin typeface="Trebuchet MS"/>
                <a:cs typeface="Trebuchet MS"/>
              </a:rPr>
              <a:t>e</a:t>
            </a:r>
            <a:r>
              <a:rPr sz="1200" spc="-15" dirty="0" smtClean="0">
                <a:latin typeface="Trebuchet MS"/>
                <a:cs typeface="Trebuchet MS"/>
              </a:rPr>
              <a:t>s</a:t>
            </a:r>
            <a:r>
              <a:rPr sz="1200" spc="0" dirty="0" smtClean="0">
                <a:latin typeface="Trebuchet MS"/>
                <a:cs typeface="Trebuchet MS"/>
              </a:rPr>
              <a:t>ent and</a:t>
            </a:r>
            <a:r>
              <a:rPr sz="1200" spc="-2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active</a:t>
            </a:r>
            <a:r>
              <a:rPr sz="1200" spc="-15" dirty="0" smtClean="0">
                <a:latin typeface="Trebuchet MS"/>
                <a:cs typeface="Trebuchet MS"/>
              </a:rPr>
              <a:t>l</a:t>
            </a:r>
            <a:r>
              <a:rPr sz="1200" spc="0" dirty="0" smtClean="0">
                <a:latin typeface="Trebuchet MS"/>
                <a:cs typeface="Trebuchet MS"/>
              </a:rPr>
              <a:t>y communicat</a:t>
            </a:r>
            <a:r>
              <a:rPr sz="1200" spc="-10" dirty="0" smtClean="0">
                <a:latin typeface="Trebuchet MS"/>
                <a:cs typeface="Trebuchet MS"/>
              </a:rPr>
              <a:t>in</a:t>
            </a:r>
            <a:r>
              <a:rPr sz="1200" spc="0" dirty="0" smtClean="0">
                <a:latin typeface="Trebuchet MS"/>
                <a:cs typeface="Trebuchet MS"/>
              </a:rPr>
              <a:t>g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906390" y="1232916"/>
            <a:ext cx="2885820" cy="875157"/>
          </a:xfrm>
          <a:custGeom>
            <a:avLst/>
            <a:gdLst/>
            <a:ahLst/>
            <a:cxnLst/>
            <a:rect l="l" t="t" r="r" b="b"/>
            <a:pathLst>
              <a:path w="2885821" h="875157">
                <a:moveTo>
                  <a:pt x="2789809" y="0"/>
                </a:moveTo>
                <a:lnTo>
                  <a:pt x="1205611" y="0"/>
                </a:lnTo>
                <a:lnTo>
                  <a:pt x="955417" y="529"/>
                </a:lnTo>
                <a:lnTo>
                  <a:pt x="915576" y="14003"/>
                </a:lnTo>
                <a:lnTo>
                  <a:pt x="885878" y="42411"/>
                </a:lnTo>
                <a:lnTo>
                  <a:pt x="870668" y="81409"/>
                </a:lnTo>
                <a:lnTo>
                  <a:pt x="869569" y="96012"/>
                </a:lnTo>
                <a:lnTo>
                  <a:pt x="869569" y="480060"/>
                </a:lnTo>
                <a:lnTo>
                  <a:pt x="877207" y="517697"/>
                </a:lnTo>
                <a:lnTo>
                  <a:pt x="901119" y="551258"/>
                </a:lnTo>
                <a:lnTo>
                  <a:pt x="937070" y="571780"/>
                </a:lnTo>
                <a:lnTo>
                  <a:pt x="965581" y="576072"/>
                </a:lnTo>
                <a:lnTo>
                  <a:pt x="1205611" y="576072"/>
                </a:lnTo>
                <a:lnTo>
                  <a:pt x="0" y="875157"/>
                </a:lnTo>
                <a:lnTo>
                  <a:pt x="1709674" y="576072"/>
                </a:lnTo>
                <a:lnTo>
                  <a:pt x="2799972" y="575542"/>
                </a:lnTo>
                <a:lnTo>
                  <a:pt x="2814111" y="572978"/>
                </a:lnTo>
                <a:lnTo>
                  <a:pt x="2851054" y="554044"/>
                </a:lnTo>
                <a:lnTo>
                  <a:pt x="2876405" y="521623"/>
                </a:lnTo>
                <a:lnTo>
                  <a:pt x="2885820" y="480060"/>
                </a:lnTo>
                <a:lnTo>
                  <a:pt x="2885820" y="336042"/>
                </a:lnTo>
                <a:lnTo>
                  <a:pt x="2885291" y="85848"/>
                </a:lnTo>
                <a:lnTo>
                  <a:pt x="2871817" y="46007"/>
                </a:lnTo>
                <a:lnTo>
                  <a:pt x="2843409" y="16309"/>
                </a:lnTo>
                <a:lnTo>
                  <a:pt x="2804411" y="1099"/>
                </a:lnTo>
                <a:lnTo>
                  <a:pt x="2789809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906390" y="1232916"/>
            <a:ext cx="2885820" cy="875157"/>
          </a:xfrm>
          <a:custGeom>
            <a:avLst/>
            <a:gdLst/>
            <a:ahLst/>
            <a:cxnLst/>
            <a:rect l="l" t="t" r="r" b="b"/>
            <a:pathLst>
              <a:path w="2885821" h="875157">
                <a:moveTo>
                  <a:pt x="869569" y="96012"/>
                </a:moveTo>
                <a:lnTo>
                  <a:pt x="878984" y="54448"/>
                </a:lnTo>
                <a:lnTo>
                  <a:pt x="904335" y="22027"/>
                </a:lnTo>
                <a:lnTo>
                  <a:pt x="941278" y="3093"/>
                </a:lnTo>
                <a:lnTo>
                  <a:pt x="1205611" y="0"/>
                </a:lnTo>
                <a:lnTo>
                  <a:pt x="1709674" y="0"/>
                </a:lnTo>
                <a:lnTo>
                  <a:pt x="2789809" y="0"/>
                </a:lnTo>
                <a:lnTo>
                  <a:pt x="2804411" y="1099"/>
                </a:lnTo>
                <a:lnTo>
                  <a:pt x="2843409" y="16309"/>
                </a:lnTo>
                <a:lnTo>
                  <a:pt x="2871817" y="46007"/>
                </a:lnTo>
                <a:lnTo>
                  <a:pt x="2885291" y="85848"/>
                </a:lnTo>
                <a:lnTo>
                  <a:pt x="2885820" y="336042"/>
                </a:lnTo>
                <a:lnTo>
                  <a:pt x="2885820" y="480060"/>
                </a:lnTo>
                <a:lnTo>
                  <a:pt x="2884721" y="494662"/>
                </a:lnTo>
                <a:lnTo>
                  <a:pt x="2881529" y="508570"/>
                </a:lnTo>
                <a:lnTo>
                  <a:pt x="2861007" y="544521"/>
                </a:lnTo>
                <a:lnTo>
                  <a:pt x="2827446" y="568433"/>
                </a:lnTo>
                <a:lnTo>
                  <a:pt x="1709674" y="576072"/>
                </a:lnTo>
                <a:lnTo>
                  <a:pt x="0" y="875157"/>
                </a:lnTo>
                <a:lnTo>
                  <a:pt x="1205611" y="576072"/>
                </a:lnTo>
                <a:lnTo>
                  <a:pt x="965581" y="576072"/>
                </a:lnTo>
                <a:lnTo>
                  <a:pt x="950978" y="574972"/>
                </a:lnTo>
                <a:lnTo>
                  <a:pt x="911980" y="559762"/>
                </a:lnTo>
                <a:lnTo>
                  <a:pt x="883572" y="530064"/>
                </a:lnTo>
                <a:lnTo>
                  <a:pt x="870098" y="490223"/>
                </a:lnTo>
                <a:lnTo>
                  <a:pt x="869569" y="480060"/>
                </a:lnTo>
                <a:lnTo>
                  <a:pt x="869569" y="336042"/>
                </a:lnTo>
                <a:lnTo>
                  <a:pt x="869569" y="96012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909817" y="1334134"/>
            <a:ext cx="1749425" cy="377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8915">
              <a:lnSpc>
                <a:spcPct val="100000"/>
              </a:lnSpc>
            </a:pPr>
            <a:r>
              <a:rPr sz="1200" spc="-10" dirty="0" smtClean="0">
                <a:latin typeface="Trebuchet MS"/>
                <a:cs typeface="Trebuchet MS"/>
              </a:rPr>
              <a:t>Ba</a:t>
            </a:r>
            <a:r>
              <a:rPr sz="1200" spc="-15" dirty="0" smtClean="0">
                <a:latin typeface="Trebuchet MS"/>
                <a:cs typeface="Trebuchet MS"/>
              </a:rPr>
              <a:t>s</a:t>
            </a:r>
            <a:r>
              <a:rPr sz="1200" spc="0" dirty="0" smtClean="0">
                <a:latin typeface="Trebuchet MS"/>
                <a:cs typeface="Trebuchet MS"/>
              </a:rPr>
              <a:t>ed</a:t>
            </a:r>
            <a:r>
              <a:rPr sz="1200" spc="-25" dirty="0" smtClean="0">
                <a:latin typeface="Trebuchet MS"/>
                <a:cs typeface="Trebuchet MS"/>
              </a:rPr>
              <a:t> </a:t>
            </a:r>
            <a:r>
              <a:rPr sz="1200" spc="-10" dirty="0" smtClean="0">
                <a:latin typeface="Trebuchet MS"/>
                <a:cs typeface="Trebuchet MS"/>
              </a:rPr>
              <a:t>on</a:t>
            </a:r>
            <a:r>
              <a:rPr sz="1200" spc="-5" dirty="0" smtClean="0">
                <a:latin typeface="Trebuchet MS"/>
                <a:cs typeface="Trebuchet MS"/>
              </a:rPr>
              <a:t> </a:t>
            </a:r>
            <a:r>
              <a:rPr sz="1200" spc="-10" dirty="0" smtClean="0">
                <a:latin typeface="Trebuchet MS"/>
                <a:cs typeface="Trebuchet MS"/>
              </a:rPr>
              <a:t>overv</a:t>
            </a:r>
            <a:r>
              <a:rPr sz="1200" spc="0" dirty="0" smtClean="0">
                <a:latin typeface="Trebuchet MS"/>
                <a:cs typeface="Trebuchet MS"/>
              </a:rPr>
              <a:t>ie</a:t>
            </a:r>
            <a:r>
              <a:rPr sz="1200" spc="-140" dirty="0" smtClean="0">
                <a:latin typeface="Trebuchet MS"/>
                <a:cs typeface="Trebuchet MS"/>
              </a:rPr>
              <a:t>w</a:t>
            </a:r>
            <a:r>
              <a:rPr sz="1200" spc="0" dirty="0" smtClean="0">
                <a:latin typeface="Trebuchet MS"/>
                <a:cs typeface="Trebuchet MS"/>
              </a:rPr>
              <a:t>, in</a:t>
            </a:r>
            <a:r>
              <a:rPr sz="1200" spc="-15" dirty="0" smtClean="0">
                <a:latin typeface="Trebuchet MS"/>
                <a:cs typeface="Trebuchet MS"/>
              </a:rPr>
              <a:t>s</a:t>
            </a:r>
            <a:r>
              <a:rPr sz="1200" spc="0" dirty="0" smtClean="0">
                <a:latin typeface="Trebuchet MS"/>
                <a:cs typeface="Trebuchet MS"/>
              </a:rPr>
              <a:t>ight</a:t>
            </a:r>
            <a:r>
              <a:rPr sz="1200" spc="-3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and</a:t>
            </a:r>
            <a:r>
              <a:rPr sz="1200" spc="-25" dirty="0" smtClean="0">
                <a:latin typeface="Trebuchet MS"/>
                <a:cs typeface="Trebuchet MS"/>
              </a:rPr>
              <a:t> </a:t>
            </a:r>
            <a:r>
              <a:rPr sz="1200" spc="-10" dirty="0" smtClean="0">
                <a:latin typeface="Trebuchet MS"/>
                <a:cs typeface="Trebuchet MS"/>
              </a:rPr>
              <a:t>for</a:t>
            </a:r>
            <a:r>
              <a:rPr sz="1200" spc="-15" dirty="0" smtClean="0">
                <a:latin typeface="Trebuchet MS"/>
                <a:cs typeface="Trebuchet MS"/>
              </a:rPr>
              <a:t>w</a:t>
            </a:r>
            <a:r>
              <a:rPr sz="1200" spc="0" dirty="0" smtClean="0">
                <a:latin typeface="Trebuchet MS"/>
                <a:cs typeface="Trebuchet MS"/>
              </a:rPr>
              <a:t>a</a:t>
            </a:r>
            <a:r>
              <a:rPr sz="1200" spc="-10" dirty="0" smtClean="0">
                <a:latin typeface="Trebuchet MS"/>
                <a:cs typeface="Trebuchet MS"/>
              </a:rPr>
              <a:t>rd</a:t>
            </a:r>
            <a:r>
              <a:rPr sz="1200" spc="-35" dirty="0" smtClean="0">
                <a:latin typeface="Trebuchet MS"/>
                <a:cs typeface="Trebuchet MS"/>
              </a:rPr>
              <a:t> </a:t>
            </a:r>
            <a:r>
              <a:rPr sz="1200" spc="-10" dirty="0" smtClean="0">
                <a:latin typeface="Trebuchet MS"/>
                <a:cs typeface="Trebuchet MS"/>
              </a:rPr>
              <a:t>focu</a:t>
            </a:r>
            <a:r>
              <a:rPr sz="1200" spc="-5" dirty="0" smtClean="0">
                <a:latin typeface="Trebuchet MS"/>
                <a:cs typeface="Trebuchet MS"/>
              </a:rPr>
              <a:t>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91084" y="3442334"/>
            <a:ext cx="2044445" cy="943736"/>
          </a:xfrm>
          <a:custGeom>
            <a:avLst/>
            <a:gdLst/>
            <a:ahLst/>
            <a:cxnLst/>
            <a:rect l="l" t="t" r="r" b="b"/>
            <a:pathLst>
              <a:path w="2044445" h="943737">
                <a:moveTo>
                  <a:pt x="2044445" y="0"/>
                </a:moveTo>
                <a:lnTo>
                  <a:pt x="1091691" y="296036"/>
                </a:lnTo>
                <a:lnTo>
                  <a:pt x="107639" y="296037"/>
                </a:lnTo>
                <a:lnTo>
                  <a:pt x="93028" y="297061"/>
                </a:lnTo>
                <a:lnTo>
                  <a:pt x="53301" y="310885"/>
                </a:lnTo>
                <a:lnTo>
                  <a:pt x="22420" y="338140"/>
                </a:lnTo>
                <a:lnTo>
                  <a:pt x="3842" y="375356"/>
                </a:lnTo>
                <a:lnTo>
                  <a:pt x="0" y="836096"/>
                </a:lnTo>
                <a:lnTo>
                  <a:pt x="1022" y="850707"/>
                </a:lnTo>
                <a:lnTo>
                  <a:pt x="14836" y="890435"/>
                </a:lnTo>
                <a:lnTo>
                  <a:pt x="42081" y="921315"/>
                </a:lnTo>
                <a:lnTo>
                  <a:pt x="79301" y="939893"/>
                </a:lnTo>
                <a:lnTo>
                  <a:pt x="107949" y="943736"/>
                </a:lnTo>
                <a:lnTo>
                  <a:pt x="1763830" y="943736"/>
                </a:lnTo>
                <a:lnTo>
                  <a:pt x="1805718" y="935167"/>
                </a:lnTo>
                <a:lnTo>
                  <a:pt x="1839934" y="912015"/>
                </a:lnTo>
                <a:lnTo>
                  <a:pt x="1863008" y="877736"/>
                </a:lnTo>
                <a:lnTo>
                  <a:pt x="1871450" y="836096"/>
                </a:lnTo>
                <a:lnTo>
                  <a:pt x="1871471" y="403677"/>
                </a:lnTo>
                <a:lnTo>
                  <a:pt x="1870447" y="389077"/>
                </a:lnTo>
                <a:lnTo>
                  <a:pt x="1856623" y="349361"/>
                </a:lnTo>
                <a:lnTo>
                  <a:pt x="1829367" y="318473"/>
                </a:lnTo>
                <a:lnTo>
                  <a:pt x="1792152" y="299883"/>
                </a:lnTo>
                <a:lnTo>
                  <a:pt x="1763521" y="296036"/>
                </a:lnTo>
                <a:lnTo>
                  <a:pt x="1559559" y="296036"/>
                </a:lnTo>
                <a:lnTo>
                  <a:pt x="2044445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91084" y="3442334"/>
            <a:ext cx="2044446" cy="943736"/>
          </a:xfrm>
          <a:custGeom>
            <a:avLst/>
            <a:gdLst/>
            <a:ahLst/>
            <a:cxnLst/>
            <a:rect l="l" t="t" r="r" b="b"/>
            <a:pathLst>
              <a:path w="2044446" h="943737">
                <a:moveTo>
                  <a:pt x="0" y="403986"/>
                </a:moveTo>
                <a:lnTo>
                  <a:pt x="8455" y="362058"/>
                </a:lnTo>
                <a:lnTo>
                  <a:pt x="31518" y="327777"/>
                </a:lnTo>
                <a:lnTo>
                  <a:pt x="65732" y="304613"/>
                </a:lnTo>
                <a:lnTo>
                  <a:pt x="107640" y="296037"/>
                </a:lnTo>
                <a:lnTo>
                  <a:pt x="1091692" y="296036"/>
                </a:lnTo>
                <a:lnTo>
                  <a:pt x="2044446" y="0"/>
                </a:lnTo>
                <a:lnTo>
                  <a:pt x="1559560" y="296036"/>
                </a:lnTo>
                <a:lnTo>
                  <a:pt x="1763522" y="296036"/>
                </a:lnTo>
                <a:lnTo>
                  <a:pt x="1778133" y="297020"/>
                </a:lnTo>
                <a:lnTo>
                  <a:pt x="1817898" y="310739"/>
                </a:lnTo>
                <a:lnTo>
                  <a:pt x="1848859" y="337913"/>
                </a:lnTo>
                <a:lnTo>
                  <a:pt x="1867546" y="375071"/>
                </a:lnTo>
                <a:lnTo>
                  <a:pt x="1871472" y="403986"/>
                </a:lnTo>
                <a:lnTo>
                  <a:pt x="1871472" y="565911"/>
                </a:lnTo>
                <a:lnTo>
                  <a:pt x="1871472" y="835786"/>
                </a:lnTo>
                <a:lnTo>
                  <a:pt x="1870488" y="850409"/>
                </a:lnTo>
                <a:lnTo>
                  <a:pt x="1856769" y="890185"/>
                </a:lnTo>
                <a:lnTo>
                  <a:pt x="1829595" y="921139"/>
                </a:lnTo>
                <a:lnTo>
                  <a:pt x="1792437" y="939814"/>
                </a:lnTo>
                <a:lnTo>
                  <a:pt x="1559560" y="943736"/>
                </a:lnTo>
                <a:lnTo>
                  <a:pt x="1091692" y="943736"/>
                </a:lnTo>
                <a:lnTo>
                  <a:pt x="107950" y="943736"/>
                </a:lnTo>
                <a:lnTo>
                  <a:pt x="93327" y="942754"/>
                </a:lnTo>
                <a:lnTo>
                  <a:pt x="53551" y="929046"/>
                </a:lnTo>
                <a:lnTo>
                  <a:pt x="22597" y="901882"/>
                </a:lnTo>
                <a:lnTo>
                  <a:pt x="3922" y="864719"/>
                </a:lnTo>
                <a:lnTo>
                  <a:pt x="0" y="565911"/>
                </a:lnTo>
                <a:lnTo>
                  <a:pt x="0" y="403986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444500" y="3875836"/>
            <a:ext cx="1565910" cy="377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ctr">
              <a:lnSpc>
                <a:spcPct val="100000"/>
              </a:lnSpc>
            </a:pPr>
            <a:r>
              <a:rPr sz="1200" spc="-45" dirty="0" smtClean="0">
                <a:latin typeface="Trebuchet MS"/>
                <a:cs typeface="Trebuchet MS"/>
              </a:rPr>
              <a:t>K</a:t>
            </a:r>
            <a:r>
              <a:rPr sz="1200" spc="0" dirty="0" smtClean="0">
                <a:latin typeface="Trebuchet MS"/>
                <a:cs typeface="Trebuchet MS"/>
              </a:rPr>
              <a:t>n</a:t>
            </a:r>
            <a:r>
              <a:rPr sz="1200" spc="-10" dirty="0" smtClean="0">
                <a:latin typeface="Trebuchet MS"/>
                <a:cs typeface="Trebuchet MS"/>
              </a:rPr>
              <a:t>o</a:t>
            </a:r>
            <a:r>
              <a:rPr sz="1200" spc="-5" dirty="0" smtClean="0">
                <a:latin typeface="Trebuchet MS"/>
                <a:cs typeface="Trebuchet MS"/>
              </a:rPr>
              <a:t>w</a:t>
            </a:r>
            <a:r>
              <a:rPr sz="1200" spc="-15" dirty="0" smtClean="0">
                <a:latin typeface="Trebuchet MS"/>
                <a:cs typeface="Trebuchet MS"/>
              </a:rPr>
              <a:t>l</a:t>
            </a:r>
            <a:r>
              <a:rPr sz="1200" spc="0" dirty="0" smtClean="0">
                <a:latin typeface="Trebuchet MS"/>
                <a:cs typeface="Trebuchet MS"/>
              </a:rPr>
              <a:t>edg</a:t>
            </a:r>
            <a:r>
              <a:rPr sz="1200" spc="-10" dirty="0" smtClean="0">
                <a:latin typeface="Trebuchet MS"/>
                <a:cs typeface="Trebuchet MS"/>
              </a:rPr>
              <a:t>eab</a:t>
            </a:r>
            <a:r>
              <a:rPr sz="1200" spc="-15" dirty="0" smtClean="0">
                <a:latin typeface="Trebuchet MS"/>
                <a:cs typeface="Trebuchet MS"/>
              </a:rPr>
              <a:t>l</a:t>
            </a:r>
            <a:r>
              <a:rPr sz="1200" spc="0" dirty="0" smtClean="0">
                <a:latin typeface="Trebuchet MS"/>
                <a:cs typeface="Trebuchet MS"/>
              </a:rPr>
              <a:t>e,</a:t>
            </a:r>
            <a:endParaRPr sz="12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sz="1200" dirty="0" smtClean="0">
                <a:latin typeface="Trebuchet MS"/>
                <a:cs typeface="Trebuchet MS"/>
              </a:rPr>
              <a:t>thoro</a:t>
            </a:r>
            <a:r>
              <a:rPr sz="1200" spc="5" dirty="0" smtClean="0">
                <a:latin typeface="Trebuchet MS"/>
                <a:cs typeface="Trebuchet MS"/>
              </a:rPr>
              <a:t>u</a:t>
            </a:r>
            <a:r>
              <a:rPr sz="1200" spc="0" dirty="0" smtClean="0">
                <a:latin typeface="Trebuchet MS"/>
                <a:cs typeface="Trebuchet MS"/>
              </a:rPr>
              <a:t>gh</a:t>
            </a:r>
            <a:r>
              <a:rPr sz="1200" spc="-40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and</a:t>
            </a:r>
            <a:r>
              <a:rPr sz="1200" spc="-2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in</a:t>
            </a:r>
            <a:r>
              <a:rPr sz="1200" spc="5" dirty="0" smtClean="0">
                <a:latin typeface="Trebuchet MS"/>
                <a:cs typeface="Trebuchet MS"/>
              </a:rPr>
              <a:t>c</a:t>
            </a:r>
            <a:r>
              <a:rPr sz="1200" spc="-10" dirty="0" smtClean="0">
                <a:latin typeface="Trebuchet MS"/>
                <a:cs typeface="Trebuchet MS"/>
              </a:rPr>
              <a:t>l</a:t>
            </a:r>
            <a:r>
              <a:rPr sz="1200" spc="0" dirty="0" smtClean="0">
                <a:latin typeface="Trebuchet MS"/>
                <a:cs typeface="Trebuchet MS"/>
              </a:rPr>
              <a:t>usive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86740" y="1772411"/>
            <a:ext cx="3179063" cy="1028445"/>
          </a:xfrm>
          <a:custGeom>
            <a:avLst/>
            <a:gdLst/>
            <a:ahLst/>
            <a:cxnLst/>
            <a:rect l="l" t="t" r="r" b="b"/>
            <a:pathLst>
              <a:path w="3179063" h="1028445">
                <a:moveTo>
                  <a:pt x="2412745" y="0"/>
                </a:moveTo>
                <a:lnTo>
                  <a:pt x="107639" y="0"/>
                </a:lnTo>
                <a:lnTo>
                  <a:pt x="65731" y="8576"/>
                </a:lnTo>
                <a:lnTo>
                  <a:pt x="31517" y="31740"/>
                </a:lnTo>
                <a:lnTo>
                  <a:pt x="8455" y="66021"/>
                </a:lnTo>
                <a:lnTo>
                  <a:pt x="20" y="107640"/>
                </a:lnTo>
                <a:lnTo>
                  <a:pt x="0" y="540059"/>
                </a:lnTo>
                <a:lnTo>
                  <a:pt x="1022" y="554659"/>
                </a:lnTo>
                <a:lnTo>
                  <a:pt x="14836" y="594375"/>
                </a:lnTo>
                <a:lnTo>
                  <a:pt x="42081" y="625263"/>
                </a:lnTo>
                <a:lnTo>
                  <a:pt x="79301" y="643853"/>
                </a:lnTo>
                <a:lnTo>
                  <a:pt x="107949" y="647700"/>
                </a:lnTo>
                <a:lnTo>
                  <a:pt x="1470405" y="647700"/>
                </a:lnTo>
                <a:lnTo>
                  <a:pt x="3179063" y="1028445"/>
                </a:lnTo>
                <a:lnTo>
                  <a:pt x="2100579" y="647700"/>
                </a:lnTo>
                <a:lnTo>
                  <a:pt x="2413054" y="647699"/>
                </a:lnTo>
                <a:lnTo>
                  <a:pt x="2427655" y="646675"/>
                </a:lnTo>
                <a:lnTo>
                  <a:pt x="2467371" y="632851"/>
                </a:lnTo>
                <a:lnTo>
                  <a:pt x="2498259" y="605596"/>
                </a:lnTo>
                <a:lnTo>
                  <a:pt x="2516848" y="568380"/>
                </a:lnTo>
                <a:lnTo>
                  <a:pt x="2520695" y="107640"/>
                </a:lnTo>
                <a:lnTo>
                  <a:pt x="2519671" y="93040"/>
                </a:lnTo>
                <a:lnTo>
                  <a:pt x="2505847" y="53324"/>
                </a:lnTo>
                <a:lnTo>
                  <a:pt x="2478591" y="22436"/>
                </a:lnTo>
                <a:lnTo>
                  <a:pt x="2441376" y="3846"/>
                </a:lnTo>
                <a:lnTo>
                  <a:pt x="2427357" y="983"/>
                </a:lnTo>
                <a:lnTo>
                  <a:pt x="2412745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86740" y="1772411"/>
            <a:ext cx="3179064" cy="1028445"/>
          </a:xfrm>
          <a:custGeom>
            <a:avLst/>
            <a:gdLst/>
            <a:ahLst/>
            <a:cxnLst/>
            <a:rect l="l" t="t" r="r" b="b"/>
            <a:pathLst>
              <a:path w="3179064" h="1028445">
                <a:moveTo>
                  <a:pt x="0" y="107950"/>
                </a:moveTo>
                <a:lnTo>
                  <a:pt x="8455" y="66021"/>
                </a:lnTo>
                <a:lnTo>
                  <a:pt x="31518" y="31740"/>
                </a:lnTo>
                <a:lnTo>
                  <a:pt x="65732" y="8576"/>
                </a:lnTo>
                <a:lnTo>
                  <a:pt x="107640" y="0"/>
                </a:lnTo>
                <a:lnTo>
                  <a:pt x="1470405" y="0"/>
                </a:lnTo>
                <a:lnTo>
                  <a:pt x="2100579" y="0"/>
                </a:lnTo>
                <a:lnTo>
                  <a:pt x="2412746" y="0"/>
                </a:lnTo>
                <a:lnTo>
                  <a:pt x="2427357" y="983"/>
                </a:lnTo>
                <a:lnTo>
                  <a:pt x="2467122" y="14702"/>
                </a:lnTo>
                <a:lnTo>
                  <a:pt x="2498083" y="41876"/>
                </a:lnTo>
                <a:lnTo>
                  <a:pt x="2516770" y="79034"/>
                </a:lnTo>
                <a:lnTo>
                  <a:pt x="2520696" y="377825"/>
                </a:lnTo>
                <a:lnTo>
                  <a:pt x="2520696" y="539750"/>
                </a:lnTo>
                <a:lnTo>
                  <a:pt x="2519712" y="554361"/>
                </a:lnTo>
                <a:lnTo>
                  <a:pt x="2516849" y="568380"/>
                </a:lnTo>
                <a:lnTo>
                  <a:pt x="2498259" y="605596"/>
                </a:lnTo>
                <a:lnTo>
                  <a:pt x="2467371" y="632851"/>
                </a:lnTo>
                <a:lnTo>
                  <a:pt x="2427655" y="646675"/>
                </a:lnTo>
                <a:lnTo>
                  <a:pt x="2100579" y="647700"/>
                </a:lnTo>
                <a:lnTo>
                  <a:pt x="3179064" y="1028445"/>
                </a:lnTo>
                <a:lnTo>
                  <a:pt x="1470405" y="647700"/>
                </a:lnTo>
                <a:lnTo>
                  <a:pt x="107950" y="647700"/>
                </a:lnTo>
                <a:lnTo>
                  <a:pt x="93327" y="646716"/>
                </a:lnTo>
                <a:lnTo>
                  <a:pt x="53551" y="632997"/>
                </a:lnTo>
                <a:lnTo>
                  <a:pt x="22597" y="605823"/>
                </a:lnTo>
                <a:lnTo>
                  <a:pt x="3922" y="568665"/>
                </a:lnTo>
                <a:lnTo>
                  <a:pt x="0" y="539750"/>
                </a:lnTo>
                <a:lnTo>
                  <a:pt x="0" y="377825"/>
                </a:lnTo>
                <a:lnTo>
                  <a:pt x="0" y="10795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82218" y="1909572"/>
            <a:ext cx="2131060" cy="377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ctr">
              <a:lnSpc>
                <a:spcPct val="100000"/>
              </a:lnSpc>
            </a:pPr>
            <a:r>
              <a:rPr sz="1200" spc="-20" dirty="0" smtClean="0">
                <a:latin typeface="Trebuchet MS"/>
                <a:cs typeface="Trebuchet MS"/>
              </a:rPr>
              <a:t>F</a:t>
            </a:r>
            <a:r>
              <a:rPr sz="1200" spc="-10" dirty="0" smtClean="0">
                <a:latin typeface="Trebuchet MS"/>
                <a:cs typeface="Trebuchet MS"/>
              </a:rPr>
              <a:t>ocu</a:t>
            </a:r>
            <a:r>
              <a:rPr sz="1200" spc="-5" dirty="0" smtClean="0">
                <a:latin typeface="Trebuchet MS"/>
                <a:cs typeface="Trebuchet MS"/>
              </a:rPr>
              <a:t>s</a:t>
            </a:r>
            <a:r>
              <a:rPr sz="1200" spc="-10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on</a:t>
            </a:r>
            <a:r>
              <a:rPr sz="1200" spc="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p</a:t>
            </a:r>
            <a:r>
              <a:rPr sz="1200" spc="5" dirty="0" smtClean="0">
                <a:latin typeface="Trebuchet MS"/>
                <a:cs typeface="Trebuchet MS"/>
              </a:rPr>
              <a:t>e</a:t>
            </a:r>
            <a:r>
              <a:rPr sz="1200" spc="-10" dirty="0" smtClean="0">
                <a:latin typeface="Trebuchet MS"/>
                <a:cs typeface="Trebuchet MS"/>
              </a:rPr>
              <a:t>rform</a:t>
            </a:r>
            <a:r>
              <a:rPr sz="1200" spc="-5" dirty="0" smtClean="0">
                <a:latin typeface="Trebuchet MS"/>
                <a:cs typeface="Trebuchet MS"/>
              </a:rPr>
              <a:t>a</a:t>
            </a:r>
            <a:r>
              <a:rPr sz="1200" spc="-10" dirty="0" smtClean="0">
                <a:latin typeface="Trebuchet MS"/>
                <a:cs typeface="Trebuchet MS"/>
              </a:rPr>
              <a:t>n</a:t>
            </a:r>
            <a:r>
              <a:rPr sz="1200" spc="0" dirty="0" smtClean="0">
                <a:latin typeface="Trebuchet MS"/>
                <a:cs typeface="Trebuchet MS"/>
              </a:rPr>
              <a:t>ce,</a:t>
            </a:r>
            <a:endParaRPr sz="12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sz="1200" dirty="0" smtClean="0">
                <a:latin typeface="Trebuchet MS"/>
                <a:cs typeface="Trebuchet MS"/>
              </a:rPr>
              <a:t>d</a:t>
            </a:r>
            <a:r>
              <a:rPr sz="1200" spc="5" dirty="0" smtClean="0">
                <a:latin typeface="Trebuchet MS"/>
                <a:cs typeface="Trebuchet MS"/>
              </a:rPr>
              <a:t>e</a:t>
            </a:r>
            <a:r>
              <a:rPr sz="1200" spc="-10" dirty="0" smtClean="0">
                <a:latin typeface="Trebuchet MS"/>
                <a:cs typeface="Trebuchet MS"/>
              </a:rPr>
              <a:t>l</a:t>
            </a:r>
            <a:r>
              <a:rPr sz="1200" spc="0" dirty="0" smtClean="0">
                <a:latin typeface="Trebuchet MS"/>
                <a:cs typeface="Trebuchet MS"/>
              </a:rPr>
              <a:t>ive</a:t>
            </a:r>
            <a:r>
              <a:rPr sz="1200" spc="-10" dirty="0" smtClean="0">
                <a:latin typeface="Trebuchet MS"/>
                <a:cs typeface="Trebuchet MS"/>
              </a:rPr>
              <a:t>ra</a:t>
            </a:r>
            <a:r>
              <a:rPr sz="1200" spc="0" dirty="0" smtClean="0">
                <a:latin typeface="Trebuchet MS"/>
                <a:cs typeface="Trebuchet MS"/>
              </a:rPr>
              <a:t>b</a:t>
            </a:r>
            <a:r>
              <a:rPr sz="1200" spc="-5" dirty="0" smtClean="0">
                <a:latin typeface="Trebuchet MS"/>
                <a:cs typeface="Trebuchet MS"/>
              </a:rPr>
              <a:t>l</a:t>
            </a:r>
            <a:r>
              <a:rPr sz="1200" spc="-10" dirty="0" smtClean="0">
                <a:latin typeface="Trebuchet MS"/>
                <a:cs typeface="Trebuchet MS"/>
              </a:rPr>
              <a:t>e</a:t>
            </a:r>
            <a:r>
              <a:rPr sz="1200" spc="0" dirty="0" smtClean="0">
                <a:latin typeface="Trebuchet MS"/>
                <a:cs typeface="Trebuchet MS"/>
              </a:rPr>
              <a:t>s</a:t>
            </a:r>
            <a:r>
              <a:rPr sz="1200" spc="-3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and</a:t>
            </a:r>
            <a:r>
              <a:rPr sz="1200" spc="-35" dirty="0" smtClean="0">
                <a:latin typeface="Trebuchet MS"/>
                <a:cs typeface="Trebuchet MS"/>
              </a:rPr>
              <a:t> </a:t>
            </a:r>
            <a:r>
              <a:rPr sz="1200" spc="0" dirty="0" smtClean="0">
                <a:latin typeface="Trebuchet MS"/>
                <a:cs typeface="Trebuchet MS"/>
              </a:rPr>
              <a:t>comp</a:t>
            </a:r>
            <a:r>
              <a:rPr sz="1200" spc="5" dirty="0" smtClean="0">
                <a:latin typeface="Trebuchet MS"/>
                <a:cs typeface="Trebuchet MS"/>
              </a:rPr>
              <a:t>e</a:t>
            </a:r>
            <a:r>
              <a:rPr sz="1200" spc="0" dirty="0" smtClean="0">
                <a:latin typeface="Trebuchet MS"/>
                <a:cs typeface="Trebuchet MS"/>
              </a:rPr>
              <a:t>ten</a:t>
            </a:r>
            <a:r>
              <a:rPr sz="1200" spc="5" dirty="0" smtClean="0">
                <a:latin typeface="Trebuchet MS"/>
                <a:cs typeface="Trebuchet MS"/>
              </a:rPr>
              <a:t>c</a:t>
            </a:r>
            <a:r>
              <a:rPr sz="1200" spc="-10" dirty="0" smtClean="0">
                <a:latin typeface="Trebuchet MS"/>
                <a:cs typeface="Trebuchet MS"/>
              </a:rPr>
              <a:t>i</a:t>
            </a:r>
            <a:r>
              <a:rPr sz="1200" spc="0" dirty="0" smtClean="0">
                <a:latin typeface="Trebuchet MS"/>
                <a:cs typeface="Trebuchet MS"/>
              </a:rPr>
              <a:t>es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44370" y="4575861"/>
            <a:ext cx="2942590" cy="306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800" dirty="0" smtClean="0">
                <a:latin typeface="Trebuchet MS"/>
                <a:cs typeface="Trebuchet MS"/>
              </a:rPr>
              <a:t>=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ena</a:t>
            </a:r>
            <a:r>
              <a:rPr sz="800" spc="-10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lers</a:t>
            </a:r>
            <a:endParaRPr sz="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800" dirty="0" smtClean="0">
                <a:latin typeface="Trebuchet MS"/>
                <a:cs typeface="Trebuchet MS"/>
              </a:rPr>
              <a:t>=</a:t>
            </a:r>
            <a:r>
              <a:rPr sz="800" spc="-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out</a:t>
            </a:r>
            <a:r>
              <a:rPr sz="800" spc="-5" dirty="0" smtClean="0">
                <a:latin typeface="Trebuchet MS"/>
                <a:cs typeface="Trebuchet MS"/>
              </a:rPr>
              <a:t>p</a:t>
            </a:r>
            <a:r>
              <a:rPr sz="800" spc="0" dirty="0" smtClean="0">
                <a:latin typeface="Trebuchet MS"/>
                <a:cs typeface="Trebuchet MS"/>
              </a:rPr>
              <a:t>ut</a:t>
            </a:r>
            <a:r>
              <a:rPr sz="800" spc="-3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(should</a:t>
            </a:r>
            <a:r>
              <a:rPr sz="800" spc="-30" dirty="0" smtClean="0">
                <a:latin typeface="Trebuchet MS"/>
                <a:cs typeface="Trebuchet MS"/>
              </a:rPr>
              <a:t> </a:t>
            </a:r>
            <a:r>
              <a:rPr sz="800" spc="-5" dirty="0" smtClean="0">
                <a:latin typeface="Trebuchet MS"/>
                <a:cs typeface="Trebuchet MS"/>
              </a:rPr>
              <a:t>b</a:t>
            </a:r>
            <a:r>
              <a:rPr sz="800" spc="0" dirty="0" smtClean="0">
                <a:latin typeface="Trebuchet MS"/>
                <a:cs typeface="Trebuchet MS"/>
              </a:rPr>
              <a:t>e</a:t>
            </a:r>
            <a:r>
              <a:rPr sz="800" spc="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g</a:t>
            </a:r>
            <a:r>
              <a:rPr sz="800" spc="5" dirty="0" smtClean="0">
                <a:latin typeface="Trebuchet MS"/>
                <a:cs typeface="Trebuchet MS"/>
              </a:rPr>
              <a:t>e</a:t>
            </a:r>
            <a:r>
              <a:rPr sz="800" spc="0" dirty="0" smtClean="0">
                <a:latin typeface="Trebuchet MS"/>
                <a:cs typeface="Trebuchet MS"/>
              </a:rPr>
              <a:t>ner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ted</a:t>
            </a:r>
            <a:r>
              <a:rPr sz="800" spc="-4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for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all fo</a:t>
            </a:r>
            <a:r>
              <a:rPr sz="800" spc="5" dirty="0" smtClean="0">
                <a:latin typeface="Trebuchet MS"/>
                <a:cs typeface="Trebuchet MS"/>
              </a:rPr>
              <a:t>u</a:t>
            </a:r>
            <a:r>
              <a:rPr sz="800" spc="0" dirty="0" smtClean="0">
                <a:latin typeface="Trebuchet MS"/>
                <a:cs typeface="Trebuchet MS"/>
              </a:rPr>
              <a:t>r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str</a:t>
            </a:r>
            <a:r>
              <a:rPr sz="800" spc="-5" dirty="0" smtClean="0">
                <a:latin typeface="Trebuchet MS"/>
                <a:cs typeface="Trebuchet MS"/>
              </a:rPr>
              <a:t>a</a:t>
            </a:r>
            <a:r>
              <a:rPr sz="800" spc="0" dirty="0" smtClean="0">
                <a:latin typeface="Trebuchet MS"/>
                <a:cs typeface="Trebuchet MS"/>
              </a:rPr>
              <a:t>tegic</a:t>
            </a:r>
            <a:r>
              <a:rPr sz="800" spc="-40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focus</a:t>
            </a:r>
            <a:r>
              <a:rPr sz="800" spc="-15" dirty="0" smtClean="0">
                <a:latin typeface="Trebuchet MS"/>
                <a:cs typeface="Trebuchet MS"/>
              </a:rPr>
              <a:t> </a:t>
            </a:r>
            <a:r>
              <a:rPr sz="800" spc="0" dirty="0" smtClean="0">
                <a:latin typeface="Trebuchet MS"/>
                <a:cs typeface="Trebuchet MS"/>
              </a:rPr>
              <a:t>a</a:t>
            </a:r>
            <a:r>
              <a:rPr sz="800" spc="-5" dirty="0" smtClean="0">
                <a:latin typeface="Trebuchet MS"/>
                <a:cs typeface="Trebuchet MS"/>
              </a:rPr>
              <a:t>r</a:t>
            </a:r>
            <a:r>
              <a:rPr sz="800" spc="0" dirty="0" smtClean="0">
                <a:latin typeface="Trebuchet MS"/>
                <a:cs typeface="Trebuchet MS"/>
              </a:rPr>
              <a:t>ea</a:t>
            </a:r>
            <a:r>
              <a:rPr sz="800" spc="-5" dirty="0" smtClean="0">
                <a:latin typeface="Trebuchet MS"/>
                <a:cs typeface="Trebuchet MS"/>
              </a:rPr>
              <a:t>s</a:t>
            </a:r>
            <a:r>
              <a:rPr sz="800" spc="0" dirty="0" smtClean="0">
                <a:latin typeface="Trebuchet MS"/>
                <a:cs typeface="Trebuchet MS"/>
              </a:rPr>
              <a:t>)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818132" y="4581144"/>
            <a:ext cx="94487" cy="990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818132" y="4581144"/>
            <a:ext cx="94487" cy="99059"/>
          </a:xfrm>
          <a:custGeom>
            <a:avLst/>
            <a:gdLst/>
            <a:ahLst/>
            <a:cxnLst/>
            <a:rect l="l" t="t" r="r" b="b"/>
            <a:pathLst>
              <a:path w="94487" h="99060">
                <a:moveTo>
                  <a:pt x="0" y="99059"/>
                </a:moveTo>
                <a:lnTo>
                  <a:pt x="94487" y="99059"/>
                </a:lnTo>
                <a:lnTo>
                  <a:pt x="94487" y="0"/>
                </a:lnTo>
                <a:lnTo>
                  <a:pt x="0" y="0"/>
                </a:lnTo>
                <a:lnTo>
                  <a:pt x="0" y="99059"/>
                </a:lnTo>
                <a:close/>
              </a:path>
            </a:pathLst>
          </a:custGeom>
          <a:ln w="9144">
            <a:solidFill>
              <a:srgbClr val="EF931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78507" y="4764023"/>
            <a:ext cx="172212" cy="108204"/>
          </a:xfrm>
          <a:custGeom>
            <a:avLst/>
            <a:gdLst/>
            <a:ahLst/>
            <a:cxnLst/>
            <a:rect l="l" t="t" r="r" b="b"/>
            <a:pathLst>
              <a:path w="172212" h="108203">
                <a:moveTo>
                  <a:pt x="86106" y="0"/>
                </a:moveTo>
                <a:lnTo>
                  <a:pt x="0" y="108203"/>
                </a:lnTo>
                <a:lnTo>
                  <a:pt x="172212" y="108203"/>
                </a:lnTo>
                <a:lnTo>
                  <a:pt x="86106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BF Document" ma:contentTypeID="0x0101004BE274EDB6DB4922B212C2A6A2929FFF008102B38F62534F48BCC5813BAEF41C1A" ma:contentTypeVersion="13" ma:contentTypeDescription="Create a new document." ma:contentTypeScope="" ma:versionID="28ea51e0914b4a56fb086677de88d229">
  <xsd:schema xmlns:xsd="http://www.w3.org/2001/XMLSchema" xmlns:xs="http://www.w3.org/2001/XMLSchema" xmlns:p="http://schemas.microsoft.com/office/2006/metadata/properties" xmlns:ns2="8b76e640-9ff4-4d3b-a80d-ae743ace85eb" targetNamespace="http://schemas.microsoft.com/office/2006/metadata/properties" ma:root="true" ma:fieldsID="4ee2c8f01523db21b62f778de683bc6e" ns2:_="">
    <xsd:import namespace="8b76e640-9ff4-4d3b-a80d-ae743ace85eb"/>
    <xsd:element name="properties">
      <xsd:complexType>
        <xsd:sequence>
          <xsd:element name="documentManagement">
            <xsd:complexType>
              <xsd:all>
                <xsd:element ref="ns2:DocRef" minOccurs="0"/>
                <xsd:element ref="ns2:DocType" minOccurs="0"/>
                <xsd:element ref="ns2:DocSource" minOccurs="0"/>
                <xsd:element ref="ns2:ReviewURL" minOccurs="0"/>
                <xsd:element ref="ns2:OriginalDocUrl" minOccurs="0"/>
                <xsd:element ref="ns2:DocSnippet" minOccurs="0"/>
                <xsd:element ref="ns2:ReferenceVersion" minOccurs="0"/>
                <xsd:element ref="ns2:ReferenceFile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76e640-9ff4-4d3b-a80d-ae743ace85eb" elementFormDefault="qualified">
    <xsd:import namespace="http://schemas.microsoft.com/office/2006/documentManagement/types"/>
    <xsd:import namespace="http://schemas.microsoft.com/office/infopath/2007/PartnerControls"/>
    <xsd:element name="DocRef" ma:index="8" nillable="true" ma:displayName="Document Ref" ma:internalName="DocRef" ma:readOnly="false">
      <xsd:simpleType>
        <xsd:restriction base="dms:Text"/>
      </xsd:simpleType>
    </xsd:element>
    <xsd:element name="DocType" ma:index="9" nillable="true" ma:displayName="Document Type" ma:internalName="DocType" ma:readOnly="false">
      <xsd:simpleType>
        <xsd:restriction base="dms:Text"/>
      </xsd:simpleType>
    </xsd:element>
    <xsd:element name="DocSource" ma:index="10" nillable="true" ma:displayName="Document Source" ma:format="Dropdown" ma:internalName="DocSource">
      <xsd:simpleType>
        <xsd:restriction base="dms:Choice">
          <xsd:enumeration value="Internal"/>
          <xsd:enumeration value="External"/>
          <xsd:enumeration value="External without reference"/>
        </xsd:restriction>
      </xsd:simpleType>
    </xsd:element>
    <xsd:element name="ReviewURL" ma:index="11" nillable="true" ma:displayName="Review Location" ma:internalName="Review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OriginalDocUrl" ma:index="12" nillable="true" ma:displayName="Original Document Location" ma:internalName="OriginalDoc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ocSnippet" ma:index="13" nillable="true" ma:displayName="Snippet" ma:format="Dropdown" ma:internalName="DocSnippet">
      <xsd:simpleType>
        <xsd:restriction base="dms:Choice">
          <xsd:enumeration value="Agenda"/>
          <xsd:enumeration value="Agenda Item"/>
          <xsd:enumeration value="Blank"/>
          <xsd:enumeration value="Letter"/>
          <xsd:enumeration value="Chief Executive Letter"/>
          <xsd:enumeration value="ExCo Chair Letter"/>
          <xsd:enumeration value="Fax"/>
          <xsd:enumeration value="Letter President"/>
          <xsd:enumeration value="Master Document"/>
          <xsd:enumeration value="Memo"/>
          <xsd:enumeration value="Minutes"/>
          <xsd:enumeration value="Press Release"/>
          <xsd:enumeration value="Public Document"/>
          <xsd:enumeration value="Statement"/>
          <xsd:enumeration value="TWG Template"/>
        </xsd:restriction>
      </xsd:simpleType>
    </xsd:element>
    <xsd:element name="ReferenceVersion" ma:index="14" nillable="true" ma:displayName="Reference Version" ma:internalName="ReferenceVersion" ma:readOnly="false">
      <xsd:simpleType>
        <xsd:restriction base="dms:Text"/>
      </xsd:simpleType>
    </xsd:element>
    <xsd:element name="ReferenceFileID" ma:index="15" nillable="true" ma:displayName="Reference File ID" ma:internalName="ReferenceFileID" ma:readOnly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FileID xmlns="8b76e640-9ff4-4d3b-a80d-ae743ace85eb" xsi:nil="true"/>
    <DocRef xmlns="8b76e640-9ff4-4d3b-a80d-ae743ace85eb">EBF_018814</DocRef>
    <DocSnippet xmlns="8b76e640-9ff4-4d3b-a80d-ae743ace85eb" xsi:nil="true"/>
    <ReferenceVersion xmlns="8b76e640-9ff4-4d3b-a80d-ae743ace85eb" xsi:nil="true"/>
    <DocSource xmlns="8b76e640-9ff4-4d3b-a80d-ae743ace85eb">Internal</DocSource>
    <ReviewURL xmlns="8b76e640-9ff4-4d3b-a80d-ae743ace85eb">
      <Url xsi:nil="true"/>
      <Description xsi:nil="true"/>
    </ReviewURL>
    <DocType xmlns="8b76e640-9ff4-4d3b-a80d-ae743ace85eb" xsi:nil="true"/>
    <OriginalDocUrl xmlns="8b76e640-9ff4-4d3b-a80d-ae743ace85eb">
      <Url xsi:nil="true"/>
      <Description xsi:nil="true"/>
    </OriginalDocUrl>
  </documentManagement>
</p:properties>
</file>

<file path=customXml/itemProps1.xml><?xml version="1.0" encoding="utf-8"?>
<ds:datastoreItem xmlns:ds="http://schemas.openxmlformats.org/officeDocument/2006/customXml" ds:itemID="{2F564329-C044-4FB1-BBBD-6BF18F439472}"/>
</file>

<file path=customXml/itemProps2.xml><?xml version="1.0" encoding="utf-8"?>
<ds:datastoreItem xmlns:ds="http://schemas.openxmlformats.org/officeDocument/2006/customXml" ds:itemID="{55D3CD83-020E-4264-8374-FE3ECBA2E798}"/>
</file>

<file path=customXml/itemProps3.xml><?xml version="1.0" encoding="utf-8"?>
<ds:datastoreItem xmlns:ds="http://schemas.openxmlformats.org/officeDocument/2006/customXml" ds:itemID="{BA6B040B-0473-489A-AA1E-0D1051291A7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1132</Words>
  <Application>Microsoft Office PowerPoint</Application>
  <PresentationFormat>On-screen Show (16:9)</PresentationFormat>
  <Paragraphs>166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Trebuchet MS</vt:lpstr>
      <vt:lpstr>Wingdings</vt:lpstr>
      <vt:lpstr>Office Theme</vt:lpstr>
      <vt:lpstr>PowerPoint Presentation</vt:lpstr>
      <vt:lpstr>Achievements 2015</vt:lpstr>
      <vt:lpstr>Achievements 2015</vt:lpstr>
      <vt:lpstr>CEO observations</vt:lpstr>
      <vt:lpstr>Context 2016: our world is changing</vt:lpstr>
      <vt:lpstr>Vision to guide strategic choices at EBF</vt:lpstr>
      <vt:lpstr>BANKING 2020: A VISION FOR THE FUTURE</vt:lpstr>
      <vt:lpstr>Main strategic deliverables 2016  proactive outreach</vt:lpstr>
      <vt:lpstr>Internal organisation 2016  becoming more nimble and flexible</vt:lpstr>
      <vt:lpstr>Excellence requires focus and choices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EBF_018814 - EBF_2016_Strategy - Wim Mijs.pptx</dc:title>
  <dc:creator>Raymond Frenken</dc:creator>
  <cp:lastModifiedBy>Tsveta Georgieva</cp:lastModifiedBy>
  <cp:revision>2</cp:revision>
  <dcterms:created xsi:type="dcterms:W3CDTF">2015-12-15T17:05:20Z</dcterms:created>
  <dcterms:modified xsi:type="dcterms:W3CDTF">2015-12-15T16:21:08Z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2015-11-19T00:00:00Z</vt:filetime>
  </property>
  <property fmtid="{D5CDD505-2E9C-101B-9397-08002B2CF9AE}" pid="3" name="LastSaved">
    <vt:filetime>2015-12-15T00:00:00Z</vt:filetime>
  </property>
  <property fmtid="{D5CDD505-2E9C-101B-9397-08002B2CF9AE}" pid="4" name="ContentTypeId">
    <vt:lpwstr>0x0101004BE274EDB6DB4922B212C2A6A2929FFF008102B38F62534F48BCC5813BAEF41C1A</vt:lpwstr>
  </property>
</Properties>
</file>